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258" r:id="rId3"/>
    <p:sldId id="260" r:id="rId4"/>
    <p:sldId id="310" r:id="rId5"/>
    <p:sldId id="262" r:id="rId6"/>
    <p:sldId id="311" r:id="rId7"/>
    <p:sldId id="320" r:id="rId8"/>
    <p:sldId id="321" r:id="rId9"/>
    <p:sldId id="312" r:id="rId10"/>
    <p:sldId id="313" r:id="rId11"/>
    <p:sldId id="266" r:id="rId12"/>
    <p:sldId id="314" r:id="rId13"/>
    <p:sldId id="315" r:id="rId14"/>
    <p:sldId id="316" r:id="rId15"/>
    <p:sldId id="317" r:id="rId16"/>
    <p:sldId id="318" r:id="rId17"/>
    <p:sldId id="319" r:id="rId18"/>
    <p:sldId id="267" r:id="rId19"/>
    <p:sldId id="261" r:id="rId20"/>
    <p:sldId id="322" r:id="rId21"/>
    <p:sldId id="278" r:id="rId22"/>
    <p:sldId id="327" r:id="rId23"/>
    <p:sldId id="328" r:id="rId24"/>
    <p:sldId id="329" r:id="rId25"/>
    <p:sldId id="330" r:id="rId26"/>
    <p:sldId id="332" r:id="rId27"/>
    <p:sldId id="331" r:id="rId28"/>
    <p:sldId id="333" r:id="rId29"/>
    <p:sldId id="268" r:id="rId30"/>
    <p:sldId id="324" r:id="rId31"/>
    <p:sldId id="325" r:id="rId32"/>
    <p:sldId id="323" r:id="rId33"/>
    <p:sldId id="276" r:id="rId34"/>
    <p:sldId id="285" r:id="rId35"/>
  </p:sldIdLst>
  <p:sldSz cx="9144000" cy="5143500" type="screen16x9"/>
  <p:notesSz cx="6858000" cy="9144000"/>
  <p:embeddedFontLst>
    <p:embeddedFont>
      <p:font typeface="Archivo" pitchFamily="2" charset="77"/>
      <p:regular r:id="rId37"/>
      <p:bold r:id="rId38"/>
      <p:italic r:id="rId39"/>
      <p:boldItalic r:id="rId40"/>
    </p:embeddedFont>
    <p:embeddedFont>
      <p:font typeface="Archivo Black" pitchFamily="2" charset="77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B20"/>
    <a:srgbClr val="381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DD7D91-35A1-4EF8-AD01-5CF341953582}">
  <a:tblStyle styleId="{97DD7D91-35A1-4EF8-AD01-5CF3419535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ab6c5793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ab6c5793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9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5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44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81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ca804f91b_0_23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ca804f91b_0_23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ca804f91b_0_23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ca804f91b_0_23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ca804f91b_0_23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ca804f91b_0_23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a804f91b_0_2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a804f91b_0_23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d63e5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d63e5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ca804f91b_0_2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ca804f91b_0_2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d63e5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d63e5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70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ca804f91b_0_2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ca804f91b_0_2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ca804f91b_0_2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ca804f91b_0_2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3500" y="1479513"/>
            <a:ext cx="32874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58575" y="4043550"/>
            <a:ext cx="61722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5143500" y="3168688"/>
            <a:ext cx="32874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Black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_1_1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ubTitle" idx="1"/>
          </p:nvPr>
        </p:nvSpPr>
        <p:spPr>
          <a:xfrm>
            <a:off x="3463200" y="2582000"/>
            <a:ext cx="28257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ubTitle" idx="2"/>
          </p:nvPr>
        </p:nvSpPr>
        <p:spPr>
          <a:xfrm>
            <a:off x="3463200" y="2058800"/>
            <a:ext cx="2825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_1_1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593200" cy="1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713225" y="2369350"/>
            <a:ext cx="25932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_1_1_1_1_1_1_1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1"/>
          </p:nvPr>
        </p:nvSpPr>
        <p:spPr>
          <a:xfrm>
            <a:off x="1441038" y="3873500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2"/>
          </p:nvPr>
        </p:nvSpPr>
        <p:spPr>
          <a:xfrm>
            <a:off x="1441022" y="3350300"/>
            <a:ext cx="2157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3"/>
          </p:nvPr>
        </p:nvSpPr>
        <p:spPr>
          <a:xfrm>
            <a:off x="5545646" y="3873500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ubTitle" idx="4"/>
          </p:nvPr>
        </p:nvSpPr>
        <p:spPr>
          <a:xfrm>
            <a:off x="5545647" y="3350300"/>
            <a:ext cx="2157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_1_1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1"/>
          </p:nvPr>
        </p:nvSpPr>
        <p:spPr>
          <a:xfrm>
            <a:off x="964500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2"/>
          </p:nvPr>
        </p:nvSpPr>
        <p:spPr>
          <a:xfrm>
            <a:off x="964526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3"/>
          </p:nvPr>
        </p:nvSpPr>
        <p:spPr>
          <a:xfrm>
            <a:off x="6241413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4"/>
          </p:nvPr>
        </p:nvSpPr>
        <p:spPr>
          <a:xfrm>
            <a:off x="6241439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5"/>
          </p:nvPr>
        </p:nvSpPr>
        <p:spPr>
          <a:xfrm>
            <a:off x="3602956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subTitle" idx="6"/>
          </p:nvPr>
        </p:nvSpPr>
        <p:spPr>
          <a:xfrm>
            <a:off x="3602983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ubTitle" idx="7"/>
          </p:nvPr>
        </p:nvSpPr>
        <p:spPr>
          <a:xfrm>
            <a:off x="964538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8"/>
          </p:nvPr>
        </p:nvSpPr>
        <p:spPr>
          <a:xfrm>
            <a:off x="964539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9"/>
          </p:nvPr>
        </p:nvSpPr>
        <p:spPr>
          <a:xfrm>
            <a:off x="6241450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3"/>
          </p:nvPr>
        </p:nvSpPr>
        <p:spPr>
          <a:xfrm>
            <a:off x="6241451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4"/>
          </p:nvPr>
        </p:nvSpPr>
        <p:spPr>
          <a:xfrm>
            <a:off x="3602994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15"/>
          </p:nvPr>
        </p:nvSpPr>
        <p:spPr>
          <a:xfrm>
            <a:off x="3602995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_1_1_1_1_1_1_1_1_1_1_1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2200200" y="539500"/>
            <a:ext cx="47436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1"/>
          </p:nvPr>
        </p:nvSpPr>
        <p:spPr>
          <a:xfrm>
            <a:off x="2336400" y="2286150"/>
            <a:ext cx="44712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ubTitle" idx="2"/>
          </p:nvPr>
        </p:nvSpPr>
        <p:spPr>
          <a:xfrm>
            <a:off x="2336403" y="1762950"/>
            <a:ext cx="44712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2212650" y="3759800"/>
            <a:ext cx="47187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1_1_1_1_1_1_1_1_1_1_1_1_1_1_1_1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_1_1_1_1_1_1_1_1_1_1_1_1_1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340350" y="1973250"/>
            <a:ext cx="5090400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094175" y="3534300"/>
            <a:ext cx="5336700" cy="4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13225" y="1557300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4887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748875" y="216854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569952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699525" y="2168472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66387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4887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74887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69952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69952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387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05650" y="2869050"/>
            <a:ext cx="49515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2020050" y="1666050"/>
            <a:ext cx="4951500" cy="12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_1_1_1_1_2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6" r:id="rId8"/>
    <p:sldLayoutId id="2147483667" r:id="rId9"/>
    <p:sldLayoutId id="2147483669" r:id="rId10"/>
    <p:sldLayoutId id="2147483670" r:id="rId11"/>
    <p:sldLayoutId id="2147483673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3/w93jxnbx1cs79fc0cc09h1z80000gn/T/com.microsoft.Word/WebArchiveCopyPasteTempFiles/mau-phieu-nhap-kho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h3/w93jxnbx1cs79fc0cc09h1z80000gn/T/com.microsoft.Word/WebArchiveCopyPasteTempFiles/me1baabu-phie1babfu-xue1baa5t-kho-me1bb9bi-nhe1baa5t-2019-791x1024-9-2.jpg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ctrTitle"/>
          </p:nvPr>
        </p:nvSpPr>
        <p:spPr>
          <a:xfrm>
            <a:off x="3038747" y="559259"/>
            <a:ext cx="5288354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Montserrat" pitchFamily="2" charset="77"/>
                <a:cs typeface="Archivo"/>
                <a:sym typeface="Archivo"/>
              </a:rPr>
              <a:t>Báo cáo </a:t>
            </a:r>
            <a:r>
              <a:rPr lang="en">
                <a:latin typeface="Montserrat" pitchFamily="2" charset="77"/>
                <a:cs typeface="Archivo"/>
                <a:sym typeface="Archivo"/>
              </a:rPr>
              <a:t>tiểu luận môn học </a:t>
            </a:r>
            <a:endParaRPr>
              <a:latin typeface="Montserrat" pitchFamily="2" charset="77"/>
            </a:endParaRPr>
          </a:p>
        </p:txBody>
      </p:sp>
      <p:sp>
        <p:nvSpPr>
          <p:cNvPr id="174" name="Google Shape;174;p38"/>
          <p:cNvSpPr txBox="1">
            <a:spLocks noGrp="1"/>
          </p:cNvSpPr>
          <p:nvPr>
            <p:ph type="subTitle" idx="1"/>
          </p:nvPr>
        </p:nvSpPr>
        <p:spPr>
          <a:xfrm>
            <a:off x="1814157" y="2830673"/>
            <a:ext cx="6857505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Xây d</a:t>
            </a:r>
            <a:r>
              <a:rPr lang="en-US" sz="2400">
                <a:solidFill>
                  <a:schemeClr val="bg1"/>
                </a:solidFill>
                <a:latin typeface="Montserrat" pitchFamily="2" charset="77"/>
              </a:rPr>
              <a:t>ự</a:t>
            </a: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ng phần mềm quản lý cửa h</a:t>
            </a:r>
            <a:r>
              <a:rPr lang="en-US" sz="2400">
                <a:solidFill>
                  <a:schemeClr val="bg1"/>
                </a:solidFill>
                <a:latin typeface="Montserrat" pitchFamily="2" charset="77"/>
              </a:rPr>
              <a:t>à</a:t>
            </a: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ng máy tính xách tay </a:t>
            </a:r>
            <a:endParaRPr sz="2400">
              <a:solidFill>
                <a:schemeClr val="bg1"/>
              </a:solidFill>
              <a:latin typeface="Montserrat" pitchFamily="2" charset="77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5" name="Google Shape;175;p38"/>
          <p:cNvSpPr txBox="1">
            <a:spLocks noGrp="1"/>
          </p:cNvSpPr>
          <p:nvPr>
            <p:ph type="subTitle" idx="2"/>
          </p:nvPr>
        </p:nvSpPr>
        <p:spPr>
          <a:xfrm>
            <a:off x="4481465" y="4052603"/>
            <a:ext cx="4384889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Nhập môn công nghệ phần mềm</a:t>
            </a:r>
            <a:endParaRPr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grpSp>
        <p:nvGrpSpPr>
          <p:cNvPr id="176" name="Google Shape;176;p38"/>
          <p:cNvGrpSpPr/>
          <p:nvPr/>
        </p:nvGrpSpPr>
        <p:grpSpPr>
          <a:xfrm rot="2392192">
            <a:off x="-1921185" y="-4300644"/>
            <a:ext cx="4397663" cy="10782679"/>
            <a:chOff x="5741265" y="2535925"/>
            <a:chExt cx="802935" cy="1968725"/>
          </a:xfrm>
        </p:grpSpPr>
        <p:sp>
          <p:nvSpPr>
            <p:cNvPr id="177" name="Google Shape;177;p38"/>
            <p:cNvSpPr/>
            <p:nvPr/>
          </p:nvSpPr>
          <p:spPr>
            <a:xfrm>
              <a:off x="5777825" y="4414450"/>
              <a:ext cx="691625" cy="90200"/>
            </a:xfrm>
            <a:custGeom>
              <a:avLst/>
              <a:gdLst/>
              <a:ahLst/>
              <a:cxnLst/>
              <a:rect l="l" t="t" r="r" b="b"/>
              <a:pathLst>
                <a:path w="27665" h="3608" extrusionOk="0">
                  <a:moveTo>
                    <a:pt x="1803" y="1"/>
                  </a:moveTo>
                  <a:cubicBezTo>
                    <a:pt x="822" y="1"/>
                    <a:pt x="0" y="800"/>
                    <a:pt x="0" y="1804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808" y="3607"/>
                    <a:pt x="3606" y="2785"/>
                    <a:pt x="3606" y="1804"/>
                  </a:cubicBezTo>
                  <a:lnTo>
                    <a:pt x="24058" y="1804"/>
                  </a:lnTo>
                  <a:cubicBezTo>
                    <a:pt x="24058" y="2785"/>
                    <a:pt x="24857" y="3607"/>
                    <a:pt x="25861" y="3607"/>
                  </a:cubicBezTo>
                  <a:cubicBezTo>
                    <a:pt x="26843" y="3607"/>
                    <a:pt x="27664" y="2785"/>
                    <a:pt x="27664" y="1804"/>
                  </a:cubicBezTo>
                  <a:cubicBezTo>
                    <a:pt x="27664" y="800"/>
                    <a:pt x="26843" y="1"/>
                    <a:pt x="25861" y="1"/>
                  </a:cubicBezTo>
                  <a:cubicBezTo>
                    <a:pt x="25062" y="1"/>
                    <a:pt x="24400" y="503"/>
                    <a:pt x="24172" y="1188"/>
                  </a:cubicBezTo>
                  <a:lnTo>
                    <a:pt x="3492" y="1188"/>
                  </a:lnTo>
                  <a:cubicBezTo>
                    <a:pt x="3264" y="503"/>
                    <a:pt x="2602" y="1"/>
                    <a:pt x="1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5943300" y="2686025"/>
              <a:ext cx="600900" cy="120425"/>
            </a:xfrm>
            <a:custGeom>
              <a:avLst/>
              <a:gdLst/>
              <a:ahLst/>
              <a:cxnLst/>
              <a:rect l="l" t="t" r="r" b="b"/>
              <a:pathLst>
                <a:path w="24036" h="4817" extrusionOk="0">
                  <a:moveTo>
                    <a:pt x="21639" y="0"/>
                  </a:moveTo>
                  <a:cubicBezTo>
                    <a:pt x="20315" y="0"/>
                    <a:pt x="19242" y="1073"/>
                    <a:pt x="19242" y="2397"/>
                  </a:cubicBezTo>
                  <a:lnTo>
                    <a:pt x="2968" y="2397"/>
                  </a:lnTo>
                  <a:cubicBezTo>
                    <a:pt x="2831" y="1712"/>
                    <a:pt x="2237" y="1210"/>
                    <a:pt x="1507" y="1210"/>
                  </a:cubicBezTo>
                  <a:cubicBezTo>
                    <a:pt x="662" y="1210"/>
                    <a:pt x="0" y="1872"/>
                    <a:pt x="0" y="2716"/>
                  </a:cubicBezTo>
                  <a:cubicBezTo>
                    <a:pt x="0" y="3538"/>
                    <a:pt x="662" y="4200"/>
                    <a:pt x="1507" y="4200"/>
                  </a:cubicBezTo>
                  <a:cubicBezTo>
                    <a:pt x="2237" y="4200"/>
                    <a:pt x="2831" y="3698"/>
                    <a:pt x="2968" y="3013"/>
                  </a:cubicBezTo>
                  <a:lnTo>
                    <a:pt x="19311" y="3013"/>
                  </a:lnTo>
                  <a:cubicBezTo>
                    <a:pt x="19585" y="4040"/>
                    <a:pt x="20520" y="4816"/>
                    <a:pt x="21639" y="4816"/>
                  </a:cubicBezTo>
                  <a:cubicBezTo>
                    <a:pt x="22963" y="4816"/>
                    <a:pt x="24035" y="3743"/>
                    <a:pt x="24035" y="2397"/>
                  </a:cubicBezTo>
                  <a:cubicBezTo>
                    <a:pt x="24035" y="1073"/>
                    <a:pt x="22963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6108775" y="2821250"/>
              <a:ext cx="390350" cy="150100"/>
            </a:xfrm>
            <a:custGeom>
              <a:avLst/>
              <a:gdLst/>
              <a:ahLst/>
              <a:cxnLst/>
              <a:rect l="l" t="t" r="r" b="b"/>
              <a:pathLst>
                <a:path w="15614" h="6004" extrusionOk="0">
                  <a:moveTo>
                    <a:pt x="12623" y="1"/>
                  </a:moveTo>
                  <a:cubicBezTo>
                    <a:pt x="11162" y="1"/>
                    <a:pt x="9953" y="1028"/>
                    <a:pt x="9679" y="2397"/>
                  </a:cubicBezTo>
                  <a:lnTo>
                    <a:pt x="2968" y="2397"/>
                  </a:lnTo>
                  <a:cubicBezTo>
                    <a:pt x="2831" y="1712"/>
                    <a:pt x="2215" y="1210"/>
                    <a:pt x="1484" y="1210"/>
                  </a:cubicBezTo>
                  <a:cubicBezTo>
                    <a:pt x="663" y="1210"/>
                    <a:pt x="1" y="1872"/>
                    <a:pt x="1" y="2717"/>
                  </a:cubicBezTo>
                  <a:cubicBezTo>
                    <a:pt x="1" y="3539"/>
                    <a:pt x="663" y="4200"/>
                    <a:pt x="1484" y="4200"/>
                  </a:cubicBezTo>
                  <a:cubicBezTo>
                    <a:pt x="2215" y="4200"/>
                    <a:pt x="2831" y="3698"/>
                    <a:pt x="2968" y="3014"/>
                  </a:cubicBezTo>
                  <a:lnTo>
                    <a:pt x="9610" y="3014"/>
                  </a:lnTo>
                  <a:cubicBezTo>
                    <a:pt x="9610" y="4657"/>
                    <a:pt x="10957" y="6004"/>
                    <a:pt x="12623" y="6004"/>
                  </a:cubicBezTo>
                  <a:cubicBezTo>
                    <a:pt x="14267" y="6004"/>
                    <a:pt x="15613" y="4657"/>
                    <a:pt x="15613" y="3014"/>
                  </a:cubicBezTo>
                  <a:cubicBezTo>
                    <a:pt x="15613" y="1347"/>
                    <a:pt x="14267" y="1"/>
                    <a:pt x="126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6228625" y="2956500"/>
              <a:ext cx="150650" cy="150100"/>
            </a:xfrm>
            <a:custGeom>
              <a:avLst/>
              <a:gdLst/>
              <a:ahLst/>
              <a:cxnLst/>
              <a:rect l="l" t="t" r="r" b="b"/>
              <a:pathLst>
                <a:path w="6026" h="6004" extrusionOk="0">
                  <a:moveTo>
                    <a:pt x="3013" y="0"/>
                  </a:moveTo>
                  <a:cubicBezTo>
                    <a:pt x="1347" y="0"/>
                    <a:pt x="0" y="1347"/>
                    <a:pt x="0" y="3013"/>
                  </a:cubicBezTo>
                  <a:cubicBezTo>
                    <a:pt x="0" y="4657"/>
                    <a:pt x="1347" y="6003"/>
                    <a:pt x="3013" y="6003"/>
                  </a:cubicBezTo>
                  <a:cubicBezTo>
                    <a:pt x="4679" y="6003"/>
                    <a:pt x="6026" y="4657"/>
                    <a:pt x="6026" y="3013"/>
                  </a:cubicBezTo>
                  <a:cubicBezTo>
                    <a:pt x="6026" y="1347"/>
                    <a:pt x="4679" y="0"/>
                    <a:pt x="3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5762975" y="3677775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21639" y="0"/>
                  </a:moveTo>
                  <a:cubicBezTo>
                    <a:pt x="20178" y="0"/>
                    <a:pt x="18968" y="1027"/>
                    <a:pt x="18695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89"/>
                    <a:pt x="1" y="3013"/>
                  </a:cubicBezTo>
                  <a:cubicBezTo>
                    <a:pt x="1" y="4337"/>
                    <a:pt x="1073" y="5410"/>
                    <a:pt x="2397" y="5410"/>
                  </a:cubicBezTo>
                  <a:cubicBezTo>
                    <a:pt x="3721" y="5410"/>
                    <a:pt x="4817" y="4337"/>
                    <a:pt x="4817" y="3013"/>
                  </a:cubicBezTo>
                  <a:lnTo>
                    <a:pt x="18626" y="3013"/>
                  </a:lnTo>
                  <a:cubicBezTo>
                    <a:pt x="18626" y="4679"/>
                    <a:pt x="19973" y="6026"/>
                    <a:pt x="21639" y="6026"/>
                  </a:cubicBezTo>
                  <a:cubicBezTo>
                    <a:pt x="23305" y="6026"/>
                    <a:pt x="24652" y="4679"/>
                    <a:pt x="24652" y="3013"/>
                  </a:cubicBezTo>
                  <a:cubicBezTo>
                    <a:pt x="24652" y="1347"/>
                    <a:pt x="23305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5762975" y="3542525"/>
              <a:ext cx="736150" cy="150675"/>
            </a:xfrm>
            <a:custGeom>
              <a:avLst/>
              <a:gdLst/>
              <a:ahLst/>
              <a:cxnLst/>
              <a:rect l="l" t="t" r="r" b="b"/>
              <a:pathLst>
                <a:path w="29446" h="6027" extrusionOk="0">
                  <a:moveTo>
                    <a:pt x="26455" y="1"/>
                  </a:moveTo>
                  <a:cubicBezTo>
                    <a:pt x="24994" y="1"/>
                    <a:pt x="23785" y="1028"/>
                    <a:pt x="23511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90"/>
                    <a:pt x="1" y="3014"/>
                  </a:cubicBezTo>
                  <a:cubicBezTo>
                    <a:pt x="1" y="4338"/>
                    <a:pt x="1073" y="5410"/>
                    <a:pt x="2397" y="5410"/>
                  </a:cubicBezTo>
                  <a:cubicBezTo>
                    <a:pt x="3721" y="5410"/>
                    <a:pt x="4817" y="4338"/>
                    <a:pt x="4817" y="3014"/>
                  </a:cubicBezTo>
                  <a:lnTo>
                    <a:pt x="23442" y="3014"/>
                  </a:lnTo>
                  <a:cubicBezTo>
                    <a:pt x="23442" y="4680"/>
                    <a:pt x="24789" y="6027"/>
                    <a:pt x="26455" y="6027"/>
                  </a:cubicBezTo>
                  <a:cubicBezTo>
                    <a:pt x="28099" y="6027"/>
                    <a:pt x="29445" y="4680"/>
                    <a:pt x="29445" y="3014"/>
                  </a:cubicBezTo>
                  <a:cubicBezTo>
                    <a:pt x="29445" y="1347"/>
                    <a:pt x="28099" y="1"/>
                    <a:pt x="264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3" name="Google Shape;183;p38"/>
            <p:cNvSpPr/>
            <p:nvPr/>
          </p:nvSpPr>
          <p:spPr>
            <a:xfrm>
              <a:off x="5822900" y="3798175"/>
              <a:ext cx="421150" cy="180350"/>
            </a:xfrm>
            <a:custGeom>
              <a:avLst/>
              <a:gdLst/>
              <a:ahLst/>
              <a:cxnLst/>
              <a:rect l="l" t="t" r="r" b="b"/>
              <a:pathLst>
                <a:path w="16846" h="7214" extrusionOk="0">
                  <a:moveTo>
                    <a:pt x="13239" y="0"/>
                  </a:moveTo>
                  <a:cubicBezTo>
                    <a:pt x="11436" y="0"/>
                    <a:pt x="9975" y="1301"/>
                    <a:pt x="9678" y="3013"/>
                  </a:cubicBezTo>
                  <a:lnTo>
                    <a:pt x="3493" y="3013"/>
                  </a:lnTo>
                  <a:cubicBezTo>
                    <a:pt x="3264" y="2306"/>
                    <a:pt x="2602" y="1804"/>
                    <a:pt x="1803" y="1804"/>
                  </a:cubicBezTo>
                  <a:cubicBezTo>
                    <a:pt x="822" y="1804"/>
                    <a:pt x="0" y="2603"/>
                    <a:pt x="0" y="3607"/>
                  </a:cubicBezTo>
                  <a:cubicBezTo>
                    <a:pt x="0" y="4611"/>
                    <a:pt x="822" y="5410"/>
                    <a:pt x="1803" y="5410"/>
                  </a:cubicBezTo>
                  <a:cubicBezTo>
                    <a:pt x="2808" y="5410"/>
                    <a:pt x="3607" y="4611"/>
                    <a:pt x="3607" y="3607"/>
                  </a:cubicBezTo>
                  <a:lnTo>
                    <a:pt x="9633" y="3607"/>
                  </a:lnTo>
                  <a:cubicBezTo>
                    <a:pt x="9633" y="5593"/>
                    <a:pt x="11230" y="7213"/>
                    <a:pt x="13239" y="7213"/>
                  </a:cubicBezTo>
                  <a:cubicBezTo>
                    <a:pt x="15225" y="7213"/>
                    <a:pt x="16845" y="5593"/>
                    <a:pt x="16845" y="3607"/>
                  </a:cubicBezTo>
                  <a:cubicBezTo>
                    <a:pt x="16845" y="1621"/>
                    <a:pt x="15225" y="0"/>
                    <a:pt x="132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5913050" y="3963650"/>
              <a:ext cx="150675" cy="150100"/>
            </a:xfrm>
            <a:custGeom>
              <a:avLst/>
              <a:gdLst/>
              <a:ahLst/>
              <a:cxnLst/>
              <a:rect l="l" t="t" r="r" b="b"/>
              <a:pathLst>
                <a:path w="6027" h="6004" extrusionOk="0">
                  <a:moveTo>
                    <a:pt x="3014" y="1"/>
                  </a:moveTo>
                  <a:cubicBezTo>
                    <a:pt x="1347" y="1"/>
                    <a:pt x="1" y="1347"/>
                    <a:pt x="1" y="2991"/>
                  </a:cubicBezTo>
                  <a:cubicBezTo>
                    <a:pt x="1" y="4657"/>
                    <a:pt x="1347" y="6004"/>
                    <a:pt x="3014" y="6004"/>
                  </a:cubicBezTo>
                  <a:cubicBezTo>
                    <a:pt x="4680" y="6004"/>
                    <a:pt x="6027" y="4657"/>
                    <a:pt x="6027" y="2991"/>
                  </a:cubicBezTo>
                  <a:cubicBezTo>
                    <a:pt x="6027" y="1347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5822900" y="4113725"/>
              <a:ext cx="376075" cy="120425"/>
            </a:xfrm>
            <a:custGeom>
              <a:avLst/>
              <a:gdLst/>
              <a:ahLst/>
              <a:cxnLst/>
              <a:rect l="l" t="t" r="r" b="b"/>
              <a:pathLst>
                <a:path w="15043" h="4817" extrusionOk="0">
                  <a:moveTo>
                    <a:pt x="2420" y="1"/>
                  </a:moveTo>
                  <a:cubicBezTo>
                    <a:pt x="1073" y="1"/>
                    <a:pt x="0" y="1074"/>
                    <a:pt x="0" y="2397"/>
                  </a:cubicBezTo>
                  <a:cubicBezTo>
                    <a:pt x="0" y="3721"/>
                    <a:pt x="1073" y="4817"/>
                    <a:pt x="2420" y="4817"/>
                  </a:cubicBezTo>
                  <a:cubicBezTo>
                    <a:pt x="3538" y="4817"/>
                    <a:pt x="4474" y="4041"/>
                    <a:pt x="4748" y="3014"/>
                  </a:cubicBezTo>
                  <a:lnTo>
                    <a:pt x="11527" y="3014"/>
                  </a:lnTo>
                  <a:cubicBezTo>
                    <a:pt x="11778" y="3699"/>
                    <a:pt x="12440" y="4201"/>
                    <a:pt x="13239" y="4201"/>
                  </a:cubicBezTo>
                  <a:cubicBezTo>
                    <a:pt x="14220" y="4201"/>
                    <a:pt x="15042" y="3402"/>
                    <a:pt x="15042" y="2397"/>
                  </a:cubicBezTo>
                  <a:cubicBezTo>
                    <a:pt x="15042" y="1416"/>
                    <a:pt x="14220" y="594"/>
                    <a:pt x="13239" y="594"/>
                  </a:cubicBezTo>
                  <a:cubicBezTo>
                    <a:pt x="12235" y="594"/>
                    <a:pt x="11436" y="1416"/>
                    <a:pt x="11436" y="2397"/>
                  </a:cubicBezTo>
                  <a:lnTo>
                    <a:pt x="4816" y="2397"/>
                  </a:lnTo>
                  <a:cubicBezTo>
                    <a:pt x="4816" y="1074"/>
                    <a:pt x="3744" y="1"/>
                    <a:pt x="24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5777825" y="4279225"/>
              <a:ext cx="586050" cy="90175"/>
            </a:xfrm>
            <a:custGeom>
              <a:avLst/>
              <a:gdLst/>
              <a:ahLst/>
              <a:cxnLst/>
              <a:rect l="l" t="t" r="r" b="b"/>
              <a:pathLst>
                <a:path w="23442" h="3607" extrusionOk="0">
                  <a:moveTo>
                    <a:pt x="1803" y="0"/>
                  </a:moveTo>
                  <a:cubicBezTo>
                    <a:pt x="822" y="0"/>
                    <a:pt x="0" y="799"/>
                    <a:pt x="0" y="1803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602" y="3607"/>
                    <a:pt x="3264" y="3104"/>
                    <a:pt x="3492" y="2397"/>
                  </a:cubicBezTo>
                  <a:lnTo>
                    <a:pt x="19949" y="2397"/>
                  </a:lnTo>
                  <a:cubicBezTo>
                    <a:pt x="20200" y="3104"/>
                    <a:pt x="20862" y="3607"/>
                    <a:pt x="21638" y="3607"/>
                  </a:cubicBezTo>
                  <a:cubicBezTo>
                    <a:pt x="22643" y="3607"/>
                    <a:pt x="23442" y="2785"/>
                    <a:pt x="23442" y="1803"/>
                  </a:cubicBezTo>
                  <a:cubicBezTo>
                    <a:pt x="23442" y="799"/>
                    <a:pt x="22643" y="0"/>
                    <a:pt x="21638" y="0"/>
                  </a:cubicBezTo>
                  <a:cubicBezTo>
                    <a:pt x="20657" y="0"/>
                    <a:pt x="19835" y="799"/>
                    <a:pt x="19835" y="1803"/>
                  </a:cubicBezTo>
                  <a:lnTo>
                    <a:pt x="3606" y="1803"/>
                  </a:lnTo>
                  <a:cubicBezTo>
                    <a:pt x="3606" y="799"/>
                    <a:pt x="2808" y="0"/>
                    <a:pt x="18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5867975" y="2535925"/>
              <a:ext cx="676225" cy="119875"/>
            </a:xfrm>
            <a:custGeom>
              <a:avLst/>
              <a:gdLst/>
              <a:ahLst/>
              <a:cxnLst/>
              <a:rect l="l" t="t" r="r" b="b"/>
              <a:pathLst>
                <a:path w="27049" h="4795" extrusionOk="0">
                  <a:moveTo>
                    <a:pt x="24652" y="1"/>
                  </a:moveTo>
                  <a:cubicBezTo>
                    <a:pt x="23328" y="1"/>
                    <a:pt x="22255" y="1074"/>
                    <a:pt x="22255" y="2398"/>
                  </a:cubicBezTo>
                  <a:lnTo>
                    <a:pt x="2991" y="2398"/>
                  </a:lnTo>
                  <a:cubicBezTo>
                    <a:pt x="2854" y="1713"/>
                    <a:pt x="2237" y="1188"/>
                    <a:pt x="1507" y="1188"/>
                  </a:cubicBezTo>
                  <a:cubicBezTo>
                    <a:pt x="685" y="1188"/>
                    <a:pt x="0" y="1873"/>
                    <a:pt x="0" y="2694"/>
                  </a:cubicBezTo>
                  <a:cubicBezTo>
                    <a:pt x="0" y="3539"/>
                    <a:pt x="685" y="4201"/>
                    <a:pt x="1507" y="4201"/>
                  </a:cubicBezTo>
                  <a:cubicBezTo>
                    <a:pt x="2237" y="4201"/>
                    <a:pt x="2854" y="3676"/>
                    <a:pt x="2991" y="2991"/>
                  </a:cubicBezTo>
                  <a:lnTo>
                    <a:pt x="22324" y="2991"/>
                  </a:lnTo>
                  <a:cubicBezTo>
                    <a:pt x="22598" y="4041"/>
                    <a:pt x="23533" y="4794"/>
                    <a:pt x="24652" y="4794"/>
                  </a:cubicBezTo>
                  <a:cubicBezTo>
                    <a:pt x="25976" y="4794"/>
                    <a:pt x="27048" y="3721"/>
                    <a:pt x="27048" y="2398"/>
                  </a:cubicBezTo>
                  <a:cubicBezTo>
                    <a:pt x="27048" y="1074"/>
                    <a:pt x="25976" y="1"/>
                    <a:pt x="24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8" name="Google Shape;188;p38"/>
            <p:cNvSpPr/>
            <p:nvPr/>
          </p:nvSpPr>
          <p:spPr>
            <a:xfrm>
              <a:off x="5741265" y="3391049"/>
              <a:ext cx="750975" cy="150100"/>
            </a:xfrm>
            <a:custGeom>
              <a:avLst/>
              <a:gdLst/>
              <a:ahLst/>
              <a:cxnLst/>
              <a:rect l="l" t="t" r="r" b="b"/>
              <a:pathLst>
                <a:path w="30039" h="6004" extrusionOk="0">
                  <a:moveTo>
                    <a:pt x="2990" y="1"/>
                  </a:moveTo>
                  <a:cubicBezTo>
                    <a:pt x="1347" y="1"/>
                    <a:pt x="0" y="1347"/>
                    <a:pt x="0" y="2991"/>
                  </a:cubicBezTo>
                  <a:cubicBezTo>
                    <a:pt x="0" y="4657"/>
                    <a:pt x="1347" y="6004"/>
                    <a:pt x="2990" y="6004"/>
                  </a:cubicBezTo>
                  <a:cubicBezTo>
                    <a:pt x="4451" y="6004"/>
                    <a:pt x="5661" y="4977"/>
                    <a:pt x="5935" y="3607"/>
                  </a:cubicBezTo>
                  <a:lnTo>
                    <a:pt x="25314" y="3607"/>
                  </a:lnTo>
                  <a:cubicBezTo>
                    <a:pt x="25588" y="4634"/>
                    <a:pt x="26523" y="5410"/>
                    <a:pt x="27642" y="5410"/>
                  </a:cubicBezTo>
                  <a:cubicBezTo>
                    <a:pt x="28966" y="5410"/>
                    <a:pt x="30038" y="4337"/>
                    <a:pt x="30038" y="2991"/>
                  </a:cubicBezTo>
                  <a:cubicBezTo>
                    <a:pt x="30038" y="1667"/>
                    <a:pt x="28966" y="594"/>
                    <a:pt x="27642" y="594"/>
                  </a:cubicBezTo>
                  <a:cubicBezTo>
                    <a:pt x="26318" y="594"/>
                    <a:pt x="25245" y="1667"/>
                    <a:pt x="25245" y="2991"/>
                  </a:cubicBezTo>
                  <a:lnTo>
                    <a:pt x="6003" y="2991"/>
                  </a:lnTo>
                  <a:cubicBezTo>
                    <a:pt x="6003" y="1347"/>
                    <a:pt x="4657" y="1"/>
                    <a:pt x="29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9" name="Google Shape;189;p38"/>
            <p:cNvSpPr/>
            <p:nvPr/>
          </p:nvSpPr>
          <p:spPr>
            <a:xfrm>
              <a:off x="5913050" y="3241800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3014" y="1"/>
                  </a:moveTo>
                  <a:cubicBezTo>
                    <a:pt x="1347" y="1"/>
                    <a:pt x="1" y="1348"/>
                    <a:pt x="1" y="3014"/>
                  </a:cubicBezTo>
                  <a:cubicBezTo>
                    <a:pt x="1" y="4680"/>
                    <a:pt x="1347" y="6027"/>
                    <a:pt x="3014" y="6027"/>
                  </a:cubicBezTo>
                  <a:cubicBezTo>
                    <a:pt x="4474" y="6027"/>
                    <a:pt x="5684" y="5000"/>
                    <a:pt x="5958" y="3607"/>
                  </a:cubicBezTo>
                  <a:lnTo>
                    <a:pt x="20543" y="3607"/>
                  </a:lnTo>
                  <a:cubicBezTo>
                    <a:pt x="20795" y="4497"/>
                    <a:pt x="21593" y="5114"/>
                    <a:pt x="22552" y="5114"/>
                  </a:cubicBezTo>
                  <a:cubicBezTo>
                    <a:pt x="23716" y="5114"/>
                    <a:pt x="24652" y="4178"/>
                    <a:pt x="24652" y="3014"/>
                  </a:cubicBezTo>
                  <a:cubicBezTo>
                    <a:pt x="24652" y="1850"/>
                    <a:pt x="23716" y="914"/>
                    <a:pt x="22552" y="914"/>
                  </a:cubicBezTo>
                  <a:cubicBezTo>
                    <a:pt x="21388" y="914"/>
                    <a:pt x="20452" y="1850"/>
                    <a:pt x="20452" y="3014"/>
                  </a:cubicBezTo>
                  <a:lnTo>
                    <a:pt x="6027" y="3014"/>
                  </a:lnTo>
                  <a:cubicBezTo>
                    <a:pt x="6027" y="1348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6063700" y="3091725"/>
              <a:ext cx="405750" cy="180350"/>
            </a:xfrm>
            <a:custGeom>
              <a:avLst/>
              <a:gdLst/>
              <a:ahLst/>
              <a:cxnLst/>
              <a:rect l="l" t="t" r="r" b="b"/>
              <a:pathLst>
                <a:path w="16230" h="7214" extrusionOk="0">
                  <a:moveTo>
                    <a:pt x="3607" y="1"/>
                  </a:moveTo>
                  <a:cubicBezTo>
                    <a:pt x="1598" y="1"/>
                    <a:pt x="1" y="1621"/>
                    <a:pt x="1" y="3607"/>
                  </a:cubicBezTo>
                  <a:cubicBezTo>
                    <a:pt x="1" y="5593"/>
                    <a:pt x="1598" y="7214"/>
                    <a:pt x="3607" y="7214"/>
                  </a:cubicBezTo>
                  <a:cubicBezTo>
                    <a:pt x="5593" y="7214"/>
                    <a:pt x="7213" y="5593"/>
                    <a:pt x="7213" y="3607"/>
                  </a:cubicBezTo>
                  <a:lnTo>
                    <a:pt x="12029" y="3607"/>
                  </a:lnTo>
                  <a:cubicBezTo>
                    <a:pt x="12189" y="4634"/>
                    <a:pt x="13057" y="5410"/>
                    <a:pt x="14129" y="5410"/>
                  </a:cubicBezTo>
                  <a:cubicBezTo>
                    <a:pt x="15271" y="5410"/>
                    <a:pt x="16229" y="4475"/>
                    <a:pt x="16229" y="3310"/>
                  </a:cubicBezTo>
                  <a:cubicBezTo>
                    <a:pt x="16229" y="2146"/>
                    <a:pt x="15271" y="1211"/>
                    <a:pt x="14129" y="1211"/>
                  </a:cubicBezTo>
                  <a:cubicBezTo>
                    <a:pt x="13057" y="1211"/>
                    <a:pt x="12189" y="1987"/>
                    <a:pt x="12029" y="3014"/>
                  </a:cubicBezTo>
                  <a:lnTo>
                    <a:pt x="7145" y="3014"/>
                  </a:lnTo>
                  <a:cubicBezTo>
                    <a:pt x="6871" y="1302"/>
                    <a:pt x="5387" y="1"/>
                    <a:pt x="36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0" name="Google Shape;175;p38">
            <a:extLst>
              <a:ext uri="{FF2B5EF4-FFF2-40B4-BE49-F238E27FC236}">
                <a16:creationId xmlns:a16="http://schemas.microsoft.com/office/drawing/2014/main" id="{C28E6591-9745-2D08-7201-1FA13C7B305D}"/>
              </a:ext>
            </a:extLst>
          </p:cNvPr>
          <p:cNvSpPr txBox="1">
            <a:spLocks/>
          </p:cNvSpPr>
          <p:nvPr/>
        </p:nvSpPr>
        <p:spPr>
          <a:xfrm>
            <a:off x="3993097" y="4474253"/>
            <a:ext cx="519037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>
                <a:latin typeface="Montserrat" pitchFamily="2" charset="77"/>
                <a:ea typeface="Archivo"/>
                <a:cs typeface="Archivo"/>
                <a:sym typeface="Archivo"/>
              </a:rPr>
              <a:t>Giáo viên hướng dẫn : ThS. Trần Thanh Nhã</a:t>
            </a:r>
          </a:p>
        </p:txBody>
      </p:sp>
      <p:sp>
        <p:nvSpPr>
          <p:cNvPr id="22" name="Google Shape;277;p45">
            <a:extLst>
              <a:ext uri="{FF2B5EF4-FFF2-40B4-BE49-F238E27FC236}">
                <a16:creationId xmlns:a16="http://schemas.microsoft.com/office/drawing/2014/main" id="{93BE6121-DDEB-9A84-383B-71D2C063A10D}"/>
              </a:ext>
            </a:extLst>
          </p:cNvPr>
          <p:cNvSpPr/>
          <p:nvPr/>
        </p:nvSpPr>
        <p:spPr>
          <a:xfrm>
            <a:off x="2200593" y="3434458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43D6-38C8-F48A-D61A-7014E37E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05" y="443430"/>
            <a:ext cx="7717500" cy="572700"/>
          </a:xfrm>
        </p:spPr>
        <p:txBody>
          <a:bodyPr/>
          <a:lstStyle/>
          <a:p>
            <a:r>
              <a:rPr lang="en-VN">
                <a:latin typeface="Montserrat" pitchFamily="2" charset="77"/>
              </a:rPr>
              <a:t>BIỂU ĐỒ </a:t>
            </a:r>
            <a:r>
              <a:rPr lang="en-VN" b="1">
                <a:latin typeface="Montserrat" pitchFamily="2" charset="77"/>
              </a:rPr>
              <a:t>USE CASE</a:t>
            </a:r>
          </a:p>
        </p:txBody>
      </p:sp>
      <p:grpSp>
        <p:nvGrpSpPr>
          <p:cNvPr id="18" name="Google Shape;325;p48">
            <a:extLst>
              <a:ext uri="{FF2B5EF4-FFF2-40B4-BE49-F238E27FC236}">
                <a16:creationId xmlns:a16="http://schemas.microsoft.com/office/drawing/2014/main" id="{56B8E2ED-19E6-9095-4ED3-BD36C530712D}"/>
              </a:ext>
            </a:extLst>
          </p:cNvPr>
          <p:cNvGrpSpPr/>
          <p:nvPr/>
        </p:nvGrpSpPr>
        <p:grpSpPr>
          <a:xfrm rot="10800000">
            <a:off x="-3221331" y="2402841"/>
            <a:ext cx="6039457" cy="620405"/>
            <a:chOff x="682475" y="2064600"/>
            <a:chExt cx="8461650" cy="1014300"/>
          </a:xfrm>
        </p:grpSpPr>
        <p:sp>
          <p:nvSpPr>
            <p:cNvPr id="19" name="Google Shape;326;p48">
              <a:extLst>
                <a:ext uri="{FF2B5EF4-FFF2-40B4-BE49-F238E27FC236}">
                  <a16:creationId xmlns:a16="http://schemas.microsoft.com/office/drawing/2014/main" id="{F9B44415-DF1B-709E-454F-63C0B75DC341}"/>
                </a:ext>
              </a:extLst>
            </p:cNvPr>
            <p:cNvSpPr/>
            <p:nvPr/>
          </p:nvSpPr>
          <p:spPr>
            <a:xfrm>
              <a:off x="713225" y="2541000"/>
              <a:ext cx="8430900" cy="61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0" name="Google Shape;327;p48">
              <a:extLst>
                <a:ext uri="{FF2B5EF4-FFF2-40B4-BE49-F238E27FC236}">
                  <a16:creationId xmlns:a16="http://schemas.microsoft.com/office/drawing/2014/main" id="{90F30F6C-2A69-6487-F86F-CF87B0F91F6F}"/>
                </a:ext>
              </a:extLst>
            </p:cNvPr>
            <p:cNvSpPr/>
            <p:nvPr/>
          </p:nvSpPr>
          <p:spPr>
            <a:xfrm>
              <a:off x="178000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1" name="Google Shape;328;p48">
              <a:extLst>
                <a:ext uri="{FF2B5EF4-FFF2-40B4-BE49-F238E27FC236}">
                  <a16:creationId xmlns:a16="http://schemas.microsoft.com/office/drawing/2014/main" id="{F343D444-F795-EAFF-3FA4-54B2518FD128}"/>
                </a:ext>
              </a:extLst>
            </p:cNvPr>
            <p:cNvSpPr/>
            <p:nvPr/>
          </p:nvSpPr>
          <p:spPr>
            <a:xfrm>
              <a:off x="406485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2" name="Google Shape;329;p48">
              <a:extLst>
                <a:ext uri="{FF2B5EF4-FFF2-40B4-BE49-F238E27FC236}">
                  <a16:creationId xmlns:a16="http://schemas.microsoft.com/office/drawing/2014/main" id="{0C551804-02AE-6D31-3C36-A3660C9D1181}"/>
                </a:ext>
              </a:extLst>
            </p:cNvPr>
            <p:cNvSpPr/>
            <p:nvPr/>
          </p:nvSpPr>
          <p:spPr>
            <a:xfrm>
              <a:off x="634970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3" name="Google Shape;330;p48">
              <a:extLst>
                <a:ext uri="{FF2B5EF4-FFF2-40B4-BE49-F238E27FC236}">
                  <a16:creationId xmlns:a16="http://schemas.microsoft.com/office/drawing/2014/main" id="{280CEE1E-F82B-CC7E-2CEF-54E7B4EA8D97}"/>
                </a:ext>
              </a:extLst>
            </p:cNvPr>
            <p:cNvSpPr/>
            <p:nvPr/>
          </p:nvSpPr>
          <p:spPr>
            <a:xfrm rot="-5400000">
              <a:off x="467225" y="2541000"/>
              <a:ext cx="492000" cy="61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cxnSp>
        <p:nvCxnSpPr>
          <p:cNvPr id="24" name="Google Shape;5259;p80">
            <a:extLst>
              <a:ext uri="{FF2B5EF4-FFF2-40B4-BE49-F238E27FC236}">
                <a16:creationId xmlns:a16="http://schemas.microsoft.com/office/drawing/2014/main" id="{AF146AD5-6D18-E2FB-D27D-2F37805772FA}"/>
              </a:ext>
            </a:extLst>
          </p:cNvPr>
          <p:cNvCxnSpPr>
            <a:cxnSpLocks/>
          </p:cNvCxnSpPr>
          <p:nvPr/>
        </p:nvCxnSpPr>
        <p:spPr>
          <a:xfrm flipH="1" flipV="1">
            <a:off x="2796178" y="2832597"/>
            <a:ext cx="2027316" cy="1087132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" name="Google Shape;5259;p80">
            <a:extLst>
              <a:ext uri="{FF2B5EF4-FFF2-40B4-BE49-F238E27FC236}">
                <a16:creationId xmlns:a16="http://schemas.microsoft.com/office/drawing/2014/main" id="{69E06865-B3AE-BA01-A652-F95624614519}"/>
              </a:ext>
            </a:extLst>
          </p:cNvPr>
          <p:cNvCxnSpPr>
            <a:cxnSpLocks/>
          </p:cNvCxnSpPr>
          <p:nvPr/>
        </p:nvCxnSpPr>
        <p:spPr>
          <a:xfrm flipH="1">
            <a:off x="2818126" y="1701306"/>
            <a:ext cx="2128854" cy="87407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370;p49">
            <a:extLst>
              <a:ext uri="{FF2B5EF4-FFF2-40B4-BE49-F238E27FC236}">
                <a16:creationId xmlns:a16="http://schemas.microsoft.com/office/drawing/2014/main" id="{35B4852B-990E-4ADC-0EE7-3498D4291EA6}"/>
              </a:ext>
            </a:extLst>
          </p:cNvPr>
          <p:cNvSpPr txBox="1">
            <a:spLocks/>
          </p:cNvSpPr>
          <p:nvPr/>
        </p:nvSpPr>
        <p:spPr>
          <a:xfrm>
            <a:off x="4823493" y="1352706"/>
            <a:ext cx="3799512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00000"/>
              </a:lnSpc>
              <a:buFont typeface="Archivo"/>
              <a:buNone/>
            </a:pPr>
            <a:r>
              <a:rPr lang="en-US" b="1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Biểu đồ use case tổng quan</a:t>
            </a:r>
          </a:p>
        </p:txBody>
      </p:sp>
      <p:sp>
        <p:nvSpPr>
          <p:cNvPr id="30" name="Google Shape;370;p49">
            <a:extLst>
              <a:ext uri="{FF2B5EF4-FFF2-40B4-BE49-F238E27FC236}">
                <a16:creationId xmlns:a16="http://schemas.microsoft.com/office/drawing/2014/main" id="{2D6091E0-F68E-D517-4678-660EE4697A28}"/>
              </a:ext>
            </a:extLst>
          </p:cNvPr>
          <p:cNvSpPr txBox="1">
            <a:spLocks/>
          </p:cNvSpPr>
          <p:nvPr/>
        </p:nvSpPr>
        <p:spPr>
          <a:xfrm>
            <a:off x="4823493" y="3571129"/>
            <a:ext cx="4215671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00000"/>
              </a:lnSpc>
              <a:buFont typeface="Archivo"/>
              <a:buNone/>
            </a:pPr>
            <a:r>
              <a:rPr lang="en-US" b="1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Biểu đồ use case phân rã mức 2</a:t>
            </a:r>
          </a:p>
        </p:txBody>
      </p:sp>
    </p:spTree>
    <p:extLst>
      <p:ext uri="{BB962C8B-B14F-4D97-AF65-F5344CB8AC3E}">
        <p14:creationId xmlns:p14="http://schemas.microsoft.com/office/powerpoint/2010/main" val="389874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2087203" y="4361240"/>
            <a:ext cx="41553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Montserrat" pitchFamily="2" charset="77"/>
                <a:ea typeface="Archivo"/>
                <a:cs typeface="Archivo"/>
                <a:sym typeface="Archivo"/>
              </a:rPr>
              <a:t>Biểu đồ Use Case tổng quan</a:t>
            </a:r>
            <a:endParaRPr lang="en-US" sz="2000" i="1">
              <a:latin typeface="Montserrat" pitchFamily="2" charset="77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52F36BED-BB52-9E6D-200D-377E7C31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10" y="347019"/>
            <a:ext cx="6255187" cy="4014221"/>
          </a:xfrm>
          <a:prstGeom prst="rect">
            <a:avLst/>
          </a:prstGeom>
        </p:spPr>
      </p:pic>
      <p:sp>
        <p:nvSpPr>
          <p:cNvPr id="39" name="Google Shape;521;p55">
            <a:extLst>
              <a:ext uri="{FF2B5EF4-FFF2-40B4-BE49-F238E27FC236}">
                <a16:creationId xmlns:a16="http://schemas.microsoft.com/office/drawing/2014/main" id="{515AEBDC-2864-5ACF-48DF-F12C2E4C0FE3}"/>
              </a:ext>
            </a:extLst>
          </p:cNvPr>
          <p:cNvSpPr/>
          <p:nvPr/>
        </p:nvSpPr>
        <p:spPr>
          <a:xfrm>
            <a:off x="7106854" y="-1770927"/>
            <a:ext cx="3159889" cy="33566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2" y="190123"/>
            <a:ext cx="8205851" cy="572700"/>
          </a:xfrm>
        </p:spPr>
        <p:txBody>
          <a:bodyPr/>
          <a:lstStyle/>
          <a:p>
            <a:r>
              <a:rPr lang="en-US" sz="2800">
                <a:latin typeface="Montserrat" pitchFamily="2" charset="77"/>
              </a:rPr>
              <a:t>Biểu đồ use case phân rã mức 2</a:t>
            </a:r>
            <a:br>
              <a:rPr lang="en-US" sz="2800">
                <a:latin typeface="Montserrat" pitchFamily="2" charset="77"/>
              </a:rPr>
            </a:br>
            <a:endParaRPr lang="en-VN" sz="28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255242" y="2163910"/>
            <a:ext cx="2481629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sản phẩm”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4EA770-BDA8-6B8A-A7D4-7998002A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74" y="762823"/>
            <a:ext cx="5976868" cy="41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6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8" y="323373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6230788" y="2327548"/>
            <a:ext cx="2913212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</a:t>
            </a:r>
          </a:p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“Quản lý nhà cung cấp”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D3DF8DA-E7D2-3381-8933-E9B6B285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4" y="896073"/>
            <a:ext cx="5543674" cy="39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82" y="353086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2800">
                <a:latin typeface="Montserrat" pitchFamily="2" charset="77"/>
              </a:rPr>
            </a:br>
            <a:endParaRPr lang="en-VN" sz="28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515711" y="2322809"/>
            <a:ext cx="2206224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“Giỏ hàng”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B87E7-F77C-91FD-D1B7-02955996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924" y="1079695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3" y="280658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6230788" y="2327548"/>
            <a:ext cx="2565971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tài khoản”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921C5C-4CCA-02FF-391D-B2838AD5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672288"/>
            <a:ext cx="5310136" cy="41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8" y="326155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246188" y="2133521"/>
            <a:ext cx="2686772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“Tìm kiếm sản phẩm”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36B71E1-FEC2-9913-FBE4-9A5B1159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0" y="971133"/>
            <a:ext cx="5581327" cy="40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87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35" y="289901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5968237" y="2240409"/>
            <a:ext cx="2565971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đơn hàng”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1D481-F522-4E32-AB84-1C5F0144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8" y="1016377"/>
            <a:ext cx="5130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69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165860" y="2146344"/>
            <a:ext cx="587439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Montserrat" pitchFamily="2" charset="77"/>
              </a:rPr>
              <a:t>PHÂN TÍCH </a:t>
            </a:r>
            <a:r>
              <a:rPr lang="en" sz="4000">
                <a:latin typeface="Montserrat" pitchFamily="2" charset="77"/>
              </a:rPr>
              <a:t>YÊU CẦU</a:t>
            </a:r>
            <a:endParaRPr sz="4000"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grpSp>
        <p:nvGrpSpPr>
          <p:cNvPr id="106" name="Google Shape;2285;p35">
            <a:extLst>
              <a:ext uri="{FF2B5EF4-FFF2-40B4-BE49-F238E27FC236}">
                <a16:creationId xmlns:a16="http://schemas.microsoft.com/office/drawing/2014/main" id="{90682B29-28BB-6D78-46F3-F2D23F0228C1}"/>
              </a:ext>
            </a:extLst>
          </p:cNvPr>
          <p:cNvGrpSpPr/>
          <p:nvPr/>
        </p:nvGrpSpPr>
        <p:grpSpPr>
          <a:xfrm>
            <a:off x="6218748" y="1204101"/>
            <a:ext cx="2545698" cy="2543676"/>
            <a:chOff x="894254" y="919397"/>
            <a:chExt cx="2545698" cy="2543676"/>
          </a:xfrm>
        </p:grpSpPr>
        <p:sp>
          <p:nvSpPr>
            <p:cNvPr id="107" name="Google Shape;2286;p35">
              <a:extLst>
                <a:ext uri="{FF2B5EF4-FFF2-40B4-BE49-F238E27FC236}">
                  <a16:creationId xmlns:a16="http://schemas.microsoft.com/office/drawing/2014/main" id="{5C637AC3-DF66-DA45-1519-0C3A67C67A64}"/>
                </a:ext>
              </a:extLst>
            </p:cNvPr>
            <p:cNvSpPr/>
            <p:nvPr/>
          </p:nvSpPr>
          <p:spPr>
            <a:xfrm>
              <a:off x="1041715" y="2647740"/>
              <a:ext cx="2306557" cy="405669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7;p35">
              <a:extLst>
                <a:ext uri="{FF2B5EF4-FFF2-40B4-BE49-F238E27FC236}">
                  <a16:creationId xmlns:a16="http://schemas.microsoft.com/office/drawing/2014/main" id="{7463AA85-45D4-B8E0-22AE-C7A88E1EBE23}"/>
                </a:ext>
              </a:extLst>
            </p:cNvPr>
            <p:cNvSpPr/>
            <p:nvPr/>
          </p:nvSpPr>
          <p:spPr>
            <a:xfrm>
              <a:off x="1014058" y="2596429"/>
              <a:ext cx="2345041" cy="399078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8;p35">
              <a:extLst>
                <a:ext uri="{FF2B5EF4-FFF2-40B4-BE49-F238E27FC236}">
                  <a16:creationId xmlns:a16="http://schemas.microsoft.com/office/drawing/2014/main" id="{34BC812A-9C18-6CD5-C040-D23CCF55964E}"/>
                </a:ext>
              </a:extLst>
            </p:cNvPr>
            <p:cNvSpPr/>
            <p:nvPr/>
          </p:nvSpPr>
          <p:spPr>
            <a:xfrm>
              <a:off x="990521" y="2545235"/>
              <a:ext cx="2377287" cy="380131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89;p35">
              <a:extLst>
                <a:ext uri="{FF2B5EF4-FFF2-40B4-BE49-F238E27FC236}">
                  <a16:creationId xmlns:a16="http://schemas.microsoft.com/office/drawing/2014/main" id="{8CA4D91B-9B36-B365-5650-8BC1CB0E2696}"/>
                </a:ext>
              </a:extLst>
            </p:cNvPr>
            <p:cNvSpPr/>
            <p:nvPr/>
          </p:nvSpPr>
          <p:spPr>
            <a:xfrm>
              <a:off x="1220951" y="2797202"/>
              <a:ext cx="2059296" cy="399078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0;p35">
              <a:extLst>
                <a:ext uri="{FF2B5EF4-FFF2-40B4-BE49-F238E27FC236}">
                  <a16:creationId xmlns:a16="http://schemas.microsoft.com/office/drawing/2014/main" id="{CC96E405-6C6F-17F2-6721-569C2519E7B5}"/>
                </a:ext>
              </a:extLst>
            </p:cNvPr>
            <p:cNvSpPr/>
            <p:nvPr/>
          </p:nvSpPr>
          <p:spPr>
            <a:xfrm>
              <a:off x="1163050" y="2769546"/>
              <a:ext cx="2134027" cy="401079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1;p35">
              <a:extLst>
                <a:ext uri="{FF2B5EF4-FFF2-40B4-BE49-F238E27FC236}">
                  <a16:creationId xmlns:a16="http://schemas.microsoft.com/office/drawing/2014/main" id="{A011F796-4CCF-CA36-A4DB-8CEFE73A49DF}"/>
                </a:ext>
              </a:extLst>
            </p:cNvPr>
            <p:cNvSpPr/>
            <p:nvPr/>
          </p:nvSpPr>
          <p:spPr>
            <a:xfrm>
              <a:off x="968985" y="2500750"/>
              <a:ext cx="2406945" cy="347767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2;p35">
              <a:extLst>
                <a:ext uri="{FF2B5EF4-FFF2-40B4-BE49-F238E27FC236}">
                  <a16:creationId xmlns:a16="http://schemas.microsoft.com/office/drawing/2014/main" id="{99EE5AC9-7EFC-83A1-45AD-0D9A0559C846}"/>
                </a:ext>
              </a:extLst>
            </p:cNvPr>
            <p:cNvSpPr/>
            <p:nvPr/>
          </p:nvSpPr>
          <p:spPr>
            <a:xfrm>
              <a:off x="1111856" y="2731180"/>
              <a:ext cx="2202168" cy="409788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3;p35">
              <a:extLst>
                <a:ext uri="{FF2B5EF4-FFF2-40B4-BE49-F238E27FC236}">
                  <a16:creationId xmlns:a16="http://schemas.microsoft.com/office/drawing/2014/main" id="{EC756729-7B4A-F523-90A3-8E443B8E2FD5}"/>
                </a:ext>
              </a:extLst>
            </p:cNvPr>
            <p:cNvSpPr/>
            <p:nvPr/>
          </p:nvSpPr>
          <p:spPr>
            <a:xfrm>
              <a:off x="1073490" y="2686106"/>
              <a:ext cx="2259953" cy="416378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4;p35">
              <a:extLst>
                <a:ext uri="{FF2B5EF4-FFF2-40B4-BE49-F238E27FC236}">
                  <a16:creationId xmlns:a16="http://schemas.microsoft.com/office/drawing/2014/main" id="{B73B06AA-313B-2F4A-BE9D-39989C356673}"/>
                </a:ext>
              </a:extLst>
            </p:cNvPr>
            <p:cNvSpPr/>
            <p:nvPr/>
          </p:nvSpPr>
          <p:spPr>
            <a:xfrm>
              <a:off x="911671" y="2359879"/>
              <a:ext cx="2489914" cy="207012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5;p35">
              <a:extLst>
                <a:ext uri="{FF2B5EF4-FFF2-40B4-BE49-F238E27FC236}">
                  <a16:creationId xmlns:a16="http://schemas.microsoft.com/office/drawing/2014/main" id="{D3DC2911-A87D-361E-E5CE-C1BD81A27C16}"/>
                </a:ext>
              </a:extLst>
            </p:cNvPr>
            <p:cNvSpPr/>
            <p:nvPr/>
          </p:nvSpPr>
          <p:spPr>
            <a:xfrm>
              <a:off x="1848338" y="3422470"/>
              <a:ext cx="642221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6;p35">
              <a:extLst>
                <a:ext uri="{FF2B5EF4-FFF2-40B4-BE49-F238E27FC236}">
                  <a16:creationId xmlns:a16="http://schemas.microsoft.com/office/drawing/2014/main" id="{F2F07EF4-6E48-157E-8437-8E1586217A62}"/>
                </a:ext>
              </a:extLst>
            </p:cNvPr>
            <p:cNvSpPr/>
            <p:nvPr/>
          </p:nvSpPr>
          <p:spPr>
            <a:xfrm>
              <a:off x="898843" y="2227246"/>
              <a:ext cx="2517571" cy="316109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7;p35">
              <a:extLst>
                <a:ext uri="{FF2B5EF4-FFF2-40B4-BE49-F238E27FC236}">
                  <a16:creationId xmlns:a16="http://schemas.microsoft.com/office/drawing/2014/main" id="{DE9E8188-3F20-B7FB-9304-22F47A339053}"/>
                </a:ext>
              </a:extLst>
            </p:cNvPr>
            <p:cNvSpPr/>
            <p:nvPr/>
          </p:nvSpPr>
          <p:spPr>
            <a:xfrm>
              <a:off x="902962" y="2314805"/>
              <a:ext cx="2507332" cy="241377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;p35">
              <a:extLst>
                <a:ext uri="{FF2B5EF4-FFF2-40B4-BE49-F238E27FC236}">
                  <a16:creationId xmlns:a16="http://schemas.microsoft.com/office/drawing/2014/main" id="{D67EE648-5EDA-DE3B-91D4-B810CEEE3A85}"/>
                </a:ext>
              </a:extLst>
            </p:cNvPr>
            <p:cNvSpPr/>
            <p:nvPr/>
          </p:nvSpPr>
          <p:spPr>
            <a:xfrm>
              <a:off x="935209" y="2428020"/>
              <a:ext cx="2453549" cy="249968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9;p35">
              <a:extLst>
                <a:ext uri="{FF2B5EF4-FFF2-40B4-BE49-F238E27FC236}">
                  <a16:creationId xmlns:a16="http://schemas.microsoft.com/office/drawing/2014/main" id="{B5D2D3C0-8ADA-0E77-420B-7E56C2206B34}"/>
                </a:ext>
              </a:extLst>
            </p:cNvPr>
            <p:cNvSpPr/>
            <p:nvPr/>
          </p:nvSpPr>
          <p:spPr>
            <a:xfrm>
              <a:off x="922381" y="2393655"/>
              <a:ext cx="2473085" cy="192184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00;p35">
              <a:extLst>
                <a:ext uri="{FF2B5EF4-FFF2-40B4-BE49-F238E27FC236}">
                  <a16:creationId xmlns:a16="http://schemas.microsoft.com/office/drawing/2014/main" id="{DE73D1D0-0519-8B98-6565-6DF1CC0812E7}"/>
                </a:ext>
              </a:extLst>
            </p:cNvPr>
            <p:cNvSpPr/>
            <p:nvPr/>
          </p:nvSpPr>
          <p:spPr>
            <a:xfrm>
              <a:off x="952155" y="2460266"/>
              <a:ext cx="2430482" cy="304811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01;p35">
              <a:extLst>
                <a:ext uri="{FF2B5EF4-FFF2-40B4-BE49-F238E27FC236}">
                  <a16:creationId xmlns:a16="http://schemas.microsoft.com/office/drawing/2014/main" id="{47F34174-5A66-717F-CC10-4E244A624790}"/>
                </a:ext>
              </a:extLst>
            </p:cNvPr>
            <p:cNvSpPr/>
            <p:nvPr/>
          </p:nvSpPr>
          <p:spPr>
            <a:xfrm>
              <a:off x="1743832" y="3287837"/>
              <a:ext cx="1068838" cy="145462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02;p35">
              <a:extLst>
                <a:ext uri="{FF2B5EF4-FFF2-40B4-BE49-F238E27FC236}">
                  <a16:creationId xmlns:a16="http://schemas.microsoft.com/office/drawing/2014/main" id="{60DE8296-972C-3B4F-45AC-334596AB4752}"/>
                </a:ext>
              </a:extLst>
            </p:cNvPr>
            <p:cNvSpPr/>
            <p:nvPr/>
          </p:nvSpPr>
          <p:spPr>
            <a:xfrm>
              <a:off x="1656274" y="3172622"/>
              <a:ext cx="1316688" cy="228431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03;p35">
              <a:extLst>
                <a:ext uri="{FF2B5EF4-FFF2-40B4-BE49-F238E27FC236}">
                  <a16:creationId xmlns:a16="http://schemas.microsoft.com/office/drawing/2014/main" id="{354205F0-AA33-052E-E6A2-A9185EBCF88A}"/>
                </a:ext>
              </a:extLst>
            </p:cNvPr>
            <p:cNvSpPr/>
            <p:nvPr/>
          </p:nvSpPr>
          <p:spPr>
            <a:xfrm>
              <a:off x="894254" y="2155105"/>
              <a:ext cx="2528869" cy="373422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04;p35">
              <a:extLst>
                <a:ext uri="{FF2B5EF4-FFF2-40B4-BE49-F238E27FC236}">
                  <a16:creationId xmlns:a16="http://schemas.microsoft.com/office/drawing/2014/main" id="{3E672D68-5EF4-F3EF-9489-56D0E2E2B141}"/>
                </a:ext>
              </a:extLst>
            </p:cNvPr>
            <p:cNvSpPr/>
            <p:nvPr/>
          </p:nvSpPr>
          <p:spPr>
            <a:xfrm>
              <a:off x="1848338" y="1177296"/>
              <a:ext cx="394842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5;p35">
              <a:extLst>
                <a:ext uri="{FF2B5EF4-FFF2-40B4-BE49-F238E27FC236}">
                  <a16:creationId xmlns:a16="http://schemas.microsoft.com/office/drawing/2014/main" id="{F008DEAC-960B-29DE-3E15-8B540A03CFFB}"/>
                </a:ext>
              </a:extLst>
            </p:cNvPr>
            <p:cNvSpPr/>
            <p:nvPr/>
          </p:nvSpPr>
          <p:spPr>
            <a:xfrm>
              <a:off x="1564596" y="3089653"/>
              <a:ext cx="1489218" cy="275036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06;p35">
              <a:extLst>
                <a:ext uri="{FF2B5EF4-FFF2-40B4-BE49-F238E27FC236}">
                  <a16:creationId xmlns:a16="http://schemas.microsoft.com/office/drawing/2014/main" id="{DC71290A-7F1B-8AD6-1863-AB7B6F7E200E}"/>
                </a:ext>
              </a:extLst>
            </p:cNvPr>
            <p:cNvSpPr/>
            <p:nvPr/>
          </p:nvSpPr>
          <p:spPr>
            <a:xfrm>
              <a:off x="1615789" y="919397"/>
              <a:ext cx="896308" cy="124043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07;p35">
              <a:extLst>
                <a:ext uri="{FF2B5EF4-FFF2-40B4-BE49-F238E27FC236}">
                  <a16:creationId xmlns:a16="http://schemas.microsoft.com/office/drawing/2014/main" id="{07C78630-A4D4-FDDE-74B1-9B88ACCF8458}"/>
                </a:ext>
              </a:extLst>
            </p:cNvPr>
            <p:cNvSpPr/>
            <p:nvPr/>
          </p:nvSpPr>
          <p:spPr>
            <a:xfrm>
              <a:off x="1440672" y="2886879"/>
              <a:ext cx="1770961" cy="384132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8;p35">
              <a:extLst>
                <a:ext uri="{FF2B5EF4-FFF2-40B4-BE49-F238E27FC236}">
                  <a16:creationId xmlns:a16="http://schemas.microsoft.com/office/drawing/2014/main" id="{8E825715-940D-5AEC-11E9-E5FCE3F9189E}"/>
                </a:ext>
              </a:extLst>
            </p:cNvPr>
            <p:cNvSpPr/>
            <p:nvPr/>
          </p:nvSpPr>
          <p:spPr>
            <a:xfrm>
              <a:off x="1284973" y="2820739"/>
              <a:ext cx="1980445" cy="399078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09;p35">
              <a:extLst>
                <a:ext uri="{FF2B5EF4-FFF2-40B4-BE49-F238E27FC236}">
                  <a16:creationId xmlns:a16="http://schemas.microsoft.com/office/drawing/2014/main" id="{8AFA7051-B55E-F162-CAB6-EB3474F0C2D4}"/>
                </a:ext>
              </a:extLst>
            </p:cNvPr>
            <p:cNvSpPr/>
            <p:nvPr/>
          </p:nvSpPr>
          <p:spPr>
            <a:xfrm>
              <a:off x="1400188" y="2861223"/>
              <a:ext cx="1830864" cy="392841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0;p35">
              <a:extLst>
                <a:ext uri="{FF2B5EF4-FFF2-40B4-BE49-F238E27FC236}">
                  <a16:creationId xmlns:a16="http://schemas.microsoft.com/office/drawing/2014/main" id="{E1D02A72-1270-EFB9-6199-12044FAF23F4}"/>
                </a:ext>
              </a:extLst>
            </p:cNvPr>
            <p:cNvSpPr/>
            <p:nvPr/>
          </p:nvSpPr>
          <p:spPr>
            <a:xfrm>
              <a:off x="1348994" y="2841805"/>
              <a:ext cx="1901006" cy="394842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11;p35">
              <a:extLst>
                <a:ext uri="{FF2B5EF4-FFF2-40B4-BE49-F238E27FC236}">
                  <a16:creationId xmlns:a16="http://schemas.microsoft.com/office/drawing/2014/main" id="{495A353E-50C3-07A9-A93E-FFC1D053125C}"/>
                </a:ext>
              </a:extLst>
            </p:cNvPr>
            <p:cNvSpPr/>
            <p:nvPr/>
          </p:nvSpPr>
          <p:spPr>
            <a:xfrm>
              <a:off x="1541059" y="3018923"/>
              <a:ext cx="1568068" cy="30328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2;p35">
              <a:extLst>
                <a:ext uri="{FF2B5EF4-FFF2-40B4-BE49-F238E27FC236}">
                  <a16:creationId xmlns:a16="http://schemas.microsoft.com/office/drawing/2014/main" id="{10CCE5E8-B334-903F-DFFA-DA7E08361112}"/>
                </a:ext>
              </a:extLst>
            </p:cNvPr>
            <p:cNvSpPr/>
            <p:nvPr/>
          </p:nvSpPr>
          <p:spPr>
            <a:xfrm>
              <a:off x="1508812" y="2965729"/>
              <a:ext cx="1641388" cy="341647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3;p35">
              <a:extLst>
                <a:ext uri="{FF2B5EF4-FFF2-40B4-BE49-F238E27FC236}">
                  <a16:creationId xmlns:a16="http://schemas.microsoft.com/office/drawing/2014/main" id="{F3904F89-1C6B-0687-39A0-B0601080192A}"/>
                </a:ext>
              </a:extLst>
            </p:cNvPr>
            <p:cNvSpPr/>
            <p:nvPr/>
          </p:nvSpPr>
          <p:spPr>
            <a:xfrm>
              <a:off x="1477037" y="2918537"/>
              <a:ext cx="1696112" cy="369421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4;p35">
              <a:extLst>
                <a:ext uri="{FF2B5EF4-FFF2-40B4-BE49-F238E27FC236}">
                  <a16:creationId xmlns:a16="http://schemas.microsoft.com/office/drawing/2014/main" id="{3FF8093A-3E10-7A5E-2B94-B6E9E8C747AF}"/>
                </a:ext>
              </a:extLst>
            </p:cNvPr>
            <p:cNvSpPr/>
            <p:nvPr/>
          </p:nvSpPr>
          <p:spPr>
            <a:xfrm>
              <a:off x="1274263" y="1041320"/>
              <a:ext cx="1726358" cy="241259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5;p35">
              <a:extLst>
                <a:ext uri="{FF2B5EF4-FFF2-40B4-BE49-F238E27FC236}">
                  <a16:creationId xmlns:a16="http://schemas.microsoft.com/office/drawing/2014/main" id="{F8D33ADE-C7E5-1857-206C-91F310648277}"/>
                </a:ext>
              </a:extLst>
            </p:cNvPr>
            <p:cNvSpPr/>
            <p:nvPr/>
          </p:nvSpPr>
          <p:spPr>
            <a:xfrm>
              <a:off x="1092908" y="1130879"/>
              <a:ext cx="2206288" cy="518296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6;p35">
              <a:extLst>
                <a:ext uri="{FF2B5EF4-FFF2-40B4-BE49-F238E27FC236}">
                  <a16:creationId xmlns:a16="http://schemas.microsoft.com/office/drawing/2014/main" id="{5D3ABE4C-7743-D2BC-AC8D-7E260E086B92}"/>
                </a:ext>
              </a:extLst>
            </p:cNvPr>
            <p:cNvSpPr/>
            <p:nvPr/>
          </p:nvSpPr>
          <p:spPr>
            <a:xfrm>
              <a:off x="1135511" y="1096515"/>
              <a:ext cx="2097544" cy="433443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7;p35">
              <a:extLst>
                <a:ext uri="{FF2B5EF4-FFF2-40B4-BE49-F238E27FC236}">
                  <a16:creationId xmlns:a16="http://schemas.microsoft.com/office/drawing/2014/main" id="{730C9230-7419-30D5-0780-A3366318B094}"/>
                </a:ext>
              </a:extLst>
            </p:cNvPr>
            <p:cNvSpPr/>
            <p:nvPr/>
          </p:nvSpPr>
          <p:spPr>
            <a:xfrm>
              <a:off x="1114445" y="1111461"/>
              <a:ext cx="2154976" cy="478400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18;p35">
              <a:extLst>
                <a:ext uri="{FF2B5EF4-FFF2-40B4-BE49-F238E27FC236}">
                  <a16:creationId xmlns:a16="http://schemas.microsoft.com/office/drawing/2014/main" id="{7E7FF436-5FCA-599D-B654-D67244D416F6}"/>
                </a:ext>
              </a:extLst>
            </p:cNvPr>
            <p:cNvSpPr/>
            <p:nvPr/>
          </p:nvSpPr>
          <p:spPr>
            <a:xfrm>
              <a:off x="1022297" y="1267042"/>
              <a:ext cx="2351632" cy="57007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19;p35">
              <a:extLst>
                <a:ext uri="{FF2B5EF4-FFF2-40B4-BE49-F238E27FC236}">
                  <a16:creationId xmlns:a16="http://schemas.microsoft.com/office/drawing/2014/main" id="{E8977166-3A18-AE76-F890-860BE17370CA}"/>
                </a:ext>
              </a:extLst>
            </p:cNvPr>
            <p:cNvSpPr/>
            <p:nvPr/>
          </p:nvSpPr>
          <p:spPr>
            <a:xfrm>
              <a:off x="1058662" y="1184191"/>
              <a:ext cx="2285609" cy="569490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20;p35">
              <a:extLst>
                <a:ext uri="{FF2B5EF4-FFF2-40B4-BE49-F238E27FC236}">
                  <a16:creationId xmlns:a16="http://schemas.microsoft.com/office/drawing/2014/main" id="{253EBD7E-8DB4-EC28-2257-B1A3A98DB7D5}"/>
                </a:ext>
              </a:extLst>
            </p:cNvPr>
            <p:cNvSpPr/>
            <p:nvPr/>
          </p:nvSpPr>
          <p:spPr>
            <a:xfrm>
              <a:off x="1039714" y="1222557"/>
              <a:ext cx="2319385" cy="576198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21;p35">
              <a:extLst>
                <a:ext uri="{FF2B5EF4-FFF2-40B4-BE49-F238E27FC236}">
                  <a16:creationId xmlns:a16="http://schemas.microsoft.com/office/drawing/2014/main" id="{A1666D43-5126-0E88-4E7E-3AAF306D757A}"/>
                </a:ext>
              </a:extLst>
            </p:cNvPr>
            <p:cNvSpPr/>
            <p:nvPr/>
          </p:nvSpPr>
          <p:spPr>
            <a:xfrm>
              <a:off x="1076079" y="1154417"/>
              <a:ext cx="2248655" cy="548071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2;p35">
              <a:extLst>
                <a:ext uri="{FF2B5EF4-FFF2-40B4-BE49-F238E27FC236}">
                  <a16:creationId xmlns:a16="http://schemas.microsoft.com/office/drawing/2014/main" id="{58C8859A-1278-369F-D900-D31B56D00ECC}"/>
                </a:ext>
              </a:extLst>
            </p:cNvPr>
            <p:cNvSpPr/>
            <p:nvPr/>
          </p:nvSpPr>
          <p:spPr>
            <a:xfrm>
              <a:off x="1163050" y="1083805"/>
              <a:ext cx="2027520" cy="384132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23;p35">
              <a:extLst>
                <a:ext uri="{FF2B5EF4-FFF2-40B4-BE49-F238E27FC236}">
                  <a16:creationId xmlns:a16="http://schemas.microsoft.com/office/drawing/2014/main" id="{7DA26CCD-3B21-E1FD-4161-55018B29DD68}"/>
                </a:ext>
              </a:extLst>
            </p:cNvPr>
            <p:cNvSpPr/>
            <p:nvPr/>
          </p:nvSpPr>
          <p:spPr>
            <a:xfrm>
              <a:off x="1334166" y="1019783"/>
              <a:ext cx="1578895" cy="20901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24;p35">
              <a:extLst>
                <a:ext uri="{FF2B5EF4-FFF2-40B4-BE49-F238E27FC236}">
                  <a16:creationId xmlns:a16="http://schemas.microsoft.com/office/drawing/2014/main" id="{F42ED35B-C167-A2DF-FEF2-11FA763030F1}"/>
                </a:ext>
              </a:extLst>
            </p:cNvPr>
            <p:cNvSpPr/>
            <p:nvPr/>
          </p:nvSpPr>
          <p:spPr>
            <a:xfrm>
              <a:off x="1502575" y="955762"/>
              <a:ext cx="1184172" cy="149581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25;p35">
              <a:extLst>
                <a:ext uri="{FF2B5EF4-FFF2-40B4-BE49-F238E27FC236}">
                  <a16:creationId xmlns:a16="http://schemas.microsoft.com/office/drawing/2014/main" id="{1113CB3F-F269-2B7E-101E-96338CD18835}"/>
                </a:ext>
              </a:extLst>
            </p:cNvPr>
            <p:cNvSpPr/>
            <p:nvPr/>
          </p:nvSpPr>
          <p:spPr>
            <a:xfrm>
              <a:off x="1406308" y="994128"/>
              <a:ext cx="1402247" cy="175237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26;p35">
              <a:extLst>
                <a:ext uri="{FF2B5EF4-FFF2-40B4-BE49-F238E27FC236}">
                  <a16:creationId xmlns:a16="http://schemas.microsoft.com/office/drawing/2014/main" id="{3B254E3D-E0C3-BF09-4DB9-CEC43D4207FD}"/>
                </a:ext>
              </a:extLst>
            </p:cNvPr>
            <p:cNvSpPr/>
            <p:nvPr/>
          </p:nvSpPr>
          <p:spPr>
            <a:xfrm>
              <a:off x="894254" y="2093084"/>
              <a:ext cx="2534989" cy="413907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27;p35">
              <a:extLst>
                <a:ext uri="{FF2B5EF4-FFF2-40B4-BE49-F238E27FC236}">
                  <a16:creationId xmlns:a16="http://schemas.microsoft.com/office/drawing/2014/main" id="{9D92FE3C-472D-87F7-A533-5366DBB204D5}"/>
                </a:ext>
              </a:extLst>
            </p:cNvPr>
            <p:cNvSpPr/>
            <p:nvPr/>
          </p:nvSpPr>
          <p:spPr>
            <a:xfrm>
              <a:off x="1193295" y="1070977"/>
              <a:ext cx="1946080" cy="33505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28;p35">
              <a:extLst>
                <a:ext uri="{FF2B5EF4-FFF2-40B4-BE49-F238E27FC236}">
                  <a16:creationId xmlns:a16="http://schemas.microsoft.com/office/drawing/2014/main" id="{5077F68A-F99E-5146-5813-22FC73961D91}"/>
                </a:ext>
              </a:extLst>
            </p:cNvPr>
            <p:cNvSpPr/>
            <p:nvPr/>
          </p:nvSpPr>
          <p:spPr>
            <a:xfrm>
              <a:off x="1229660" y="1056148"/>
              <a:ext cx="1847811" cy="287864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29;p35">
              <a:extLst>
                <a:ext uri="{FF2B5EF4-FFF2-40B4-BE49-F238E27FC236}">
                  <a16:creationId xmlns:a16="http://schemas.microsoft.com/office/drawing/2014/main" id="{D6228928-83AC-0C02-DECA-7E2684B4A6E4}"/>
                </a:ext>
              </a:extLst>
            </p:cNvPr>
            <p:cNvSpPr/>
            <p:nvPr/>
          </p:nvSpPr>
          <p:spPr>
            <a:xfrm>
              <a:off x="896843" y="1963040"/>
              <a:ext cx="2543109" cy="42873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30;p35">
              <a:extLst>
                <a:ext uri="{FF2B5EF4-FFF2-40B4-BE49-F238E27FC236}">
                  <a16:creationId xmlns:a16="http://schemas.microsoft.com/office/drawing/2014/main" id="{67915054-68D9-B964-8CE3-2A3F5AF7C8B0}"/>
                </a:ext>
              </a:extLst>
            </p:cNvPr>
            <p:cNvSpPr/>
            <p:nvPr/>
          </p:nvSpPr>
          <p:spPr>
            <a:xfrm>
              <a:off x="1003349" y="1318354"/>
              <a:ext cx="2383407" cy="567960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31;p35">
              <a:extLst>
                <a:ext uri="{FF2B5EF4-FFF2-40B4-BE49-F238E27FC236}">
                  <a16:creationId xmlns:a16="http://schemas.microsoft.com/office/drawing/2014/main" id="{1D0B053E-3E34-3351-74D1-939A41E94D5A}"/>
                </a:ext>
              </a:extLst>
            </p:cNvPr>
            <p:cNvSpPr/>
            <p:nvPr/>
          </p:nvSpPr>
          <p:spPr>
            <a:xfrm>
              <a:off x="907081" y="1853945"/>
              <a:ext cx="2532870" cy="440034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32;p35">
              <a:extLst>
                <a:ext uri="{FF2B5EF4-FFF2-40B4-BE49-F238E27FC236}">
                  <a16:creationId xmlns:a16="http://schemas.microsoft.com/office/drawing/2014/main" id="{22B4BC2D-9103-8833-2C2C-1D701CD1F804}"/>
                </a:ext>
              </a:extLst>
            </p:cNvPr>
            <p:cNvSpPr/>
            <p:nvPr/>
          </p:nvSpPr>
          <p:spPr>
            <a:xfrm>
              <a:off x="902962" y="1922556"/>
              <a:ext cx="2536989" cy="422616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33;p35">
              <a:extLst>
                <a:ext uri="{FF2B5EF4-FFF2-40B4-BE49-F238E27FC236}">
                  <a16:creationId xmlns:a16="http://schemas.microsoft.com/office/drawing/2014/main" id="{DE82AC24-7FF8-4E8A-2897-658E2AEC554E}"/>
                </a:ext>
              </a:extLst>
            </p:cNvPr>
            <p:cNvSpPr/>
            <p:nvPr/>
          </p:nvSpPr>
          <p:spPr>
            <a:xfrm>
              <a:off x="894254" y="1999405"/>
              <a:ext cx="2543698" cy="43944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34;p35">
              <a:extLst>
                <a:ext uri="{FF2B5EF4-FFF2-40B4-BE49-F238E27FC236}">
                  <a16:creationId xmlns:a16="http://schemas.microsoft.com/office/drawing/2014/main" id="{FAD8020C-C77E-5A52-CF5B-794724A9D3EC}"/>
                </a:ext>
              </a:extLst>
            </p:cNvPr>
            <p:cNvSpPr/>
            <p:nvPr/>
          </p:nvSpPr>
          <p:spPr>
            <a:xfrm>
              <a:off x="894254" y="2039890"/>
              <a:ext cx="2541697" cy="437444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35;p35">
              <a:extLst>
                <a:ext uri="{FF2B5EF4-FFF2-40B4-BE49-F238E27FC236}">
                  <a16:creationId xmlns:a16="http://schemas.microsoft.com/office/drawing/2014/main" id="{F08AF4BB-0993-3E1A-0D89-DCB7571675E2}"/>
                </a:ext>
              </a:extLst>
            </p:cNvPr>
            <p:cNvSpPr/>
            <p:nvPr/>
          </p:nvSpPr>
          <p:spPr>
            <a:xfrm>
              <a:off x="913672" y="1781685"/>
              <a:ext cx="2524279" cy="463100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36;p35">
              <a:extLst>
                <a:ext uri="{FF2B5EF4-FFF2-40B4-BE49-F238E27FC236}">
                  <a16:creationId xmlns:a16="http://schemas.microsoft.com/office/drawing/2014/main" id="{11DF1451-403B-318C-8BCA-3156E9778B47}"/>
                </a:ext>
              </a:extLst>
            </p:cNvPr>
            <p:cNvSpPr/>
            <p:nvPr/>
          </p:nvSpPr>
          <p:spPr>
            <a:xfrm>
              <a:off x="956274" y="1495472"/>
              <a:ext cx="2460139" cy="539833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37;p35">
              <a:extLst>
                <a:ext uri="{FF2B5EF4-FFF2-40B4-BE49-F238E27FC236}">
                  <a16:creationId xmlns:a16="http://schemas.microsoft.com/office/drawing/2014/main" id="{85A4367B-4851-09D0-32CE-975DCFCD2F79}"/>
                </a:ext>
              </a:extLst>
            </p:cNvPr>
            <p:cNvSpPr/>
            <p:nvPr/>
          </p:nvSpPr>
          <p:spPr>
            <a:xfrm>
              <a:off x="971103" y="1433569"/>
              <a:ext cx="2437190" cy="553131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38;p35">
              <a:extLst>
                <a:ext uri="{FF2B5EF4-FFF2-40B4-BE49-F238E27FC236}">
                  <a16:creationId xmlns:a16="http://schemas.microsoft.com/office/drawing/2014/main" id="{44328117-3FAF-528E-07D0-D9CCD5FF917B}"/>
                </a:ext>
              </a:extLst>
            </p:cNvPr>
            <p:cNvSpPr/>
            <p:nvPr/>
          </p:nvSpPr>
          <p:spPr>
            <a:xfrm>
              <a:off x="922381" y="1709073"/>
              <a:ext cx="2513570" cy="482519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39;p35">
              <a:extLst>
                <a:ext uri="{FF2B5EF4-FFF2-40B4-BE49-F238E27FC236}">
                  <a16:creationId xmlns:a16="http://schemas.microsoft.com/office/drawing/2014/main" id="{18BD0DB6-8296-A6D5-B2A6-A8AC828B9944}"/>
                </a:ext>
              </a:extLst>
            </p:cNvPr>
            <p:cNvSpPr/>
            <p:nvPr/>
          </p:nvSpPr>
          <p:spPr>
            <a:xfrm>
              <a:off x="986402" y="1374137"/>
              <a:ext cx="2413182" cy="561369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40;p35">
              <a:extLst>
                <a:ext uri="{FF2B5EF4-FFF2-40B4-BE49-F238E27FC236}">
                  <a16:creationId xmlns:a16="http://schemas.microsoft.com/office/drawing/2014/main" id="{BFBB2911-E980-5BA8-7853-9485A0AFD178}"/>
                </a:ext>
              </a:extLst>
            </p:cNvPr>
            <p:cNvSpPr/>
            <p:nvPr/>
          </p:nvSpPr>
          <p:spPr>
            <a:xfrm>
              <a:off x="943447" y="1561494"/>
              <a:ext cx="2481676" cy="527593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41;p35">
              <a:extLst>
                <a:ext uri="{FF2B5EF4-FFF2-40B4-BE49-F238E27FC236}">
                  <a16:creationId xmlns:a16="http://schemas.microsoft.com/office/drawing/2014/main" id="{897DFBA2-85B7-D0FE-5BE9-AD536C8A6B05}"/>
                </a:ext>
              </a:extLst>
            </p:cNvPr>
            <p:cNvSpPr/>
            <p:nvPr/>
          </p:nvSpPr>
          <p:spPr>
            <a:xfrm>
              <a:off x="932619" y="1638343"/>
              <a:ext cx="2499212" cy="501937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2349;p35">
            <a:extLst>
              <a:ext uri="{FF2B5EF4-FFF2-40B4-BE49-F238E27FC236}">
                <a16:creationId xmlns:a16="http://schemas.microsoft.com/office/drawing/2014/main" id="{29B314CA-6641-7C75-1887-A733A1A5E807}"/>
              </a:ext>
            </a:extLst>
          </p:cNvPr>
          <p:cNvSpPr/>
          <p:nvPr/>
        </p:nvSpPr>
        <p:spPr>
          <a:xfrm>
            <a:off x="7888461" y="2522783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2350;p35">
            <a:extLst>
              <a:ext uri="{FF2B5EF4-FFF2-40B4-BE49-F238E27FC236}">
                <a16:creationId xmlns:a16="http://schemas.microsoft.com/office/drawing/2014/main" id="{1583CED4-4433-4291-D818-B2983A8DC069}"/>
              </a:ext>
            </a:extLst>
          </p:cNvPr>
          <p:cNvGrpSpPr/>
          <p:nvPr/>
        </p:nvGrpSpPr>
        <p:grpSpPr>
          <a:xfrm>
            <a:off x="7955487" y="4210249"/>
            <a:ext cx="623386" cy="646336"/>
            <a:chOff x="2630993" y="3796705"/>
            <a:chExt cx="623386" cy="646336"/>
          </a:xfrm>
        </p:grpSpPr>
        <p:sp>
          <p:nvSpPr>
            <p:cNvPr id="165" name="Google Shape;2351;p35">
              <a:extLst>
                <a:ext uri="{FF2B5EF4-FFF2-40B4-BE49-F238E27FC236}">
                  <a16:creationId xmlns:a16="http://schemas.microsoft.com/office/drawing/2014/main" id="{29B14C10-D338-4FBA-EDF3-461668A7FD0F}"/>
                </a:ext>
              </a:extLst>
            </p:cNvPr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52;p35">
              <a:extLst>
                <a:ext uri="{FF2B5EF4-FFF2-40B4-BE49-F238E27FC236}">
                  <a16:creationId xmlns:a16="http://schemas.microsoft.com/office/drawing/2014/main" id="{8FE194B8-346C-97E5-1D35-6667D3A49179}"/>
                </a:ext>
              </a:extLst>
            </p:cNvPr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53;p35">
              <a:extLst>
                <a:ext uri="{FF2B5EF4-FFF2-40B4-BE49-F238E27FC236}">
                  <a16:creationId xmlns:a16="http://schemas.microsoft.com/office/drawing/2014/main" id="{0AE88662-25F1-065F-01B8-6A77BEAE08AF}"/>
                </a:ext>
              </a:extLst>
            </p:cNvPr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54;p35">
              <a:extLst>
                <a:ext uri="{FF2B5EF4-FFF2-40B4-BE49-F238E27FC236}">
                  <a16:creationId xmlns:a16="http://schemas.microsoft.com/office/drawing/2014/main" id="{95BACA12-6CF1-0DBC-751E-4BCD92244AC0}"/>
                </a:ext>
              </a:extLst>
            </p:cNvPr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55;p35">
              <a:extLst>
                <a:ext uri="{FF2B5EF4-FFF2-40B4-BE49-F238E27FC236}">
                  <a16:creationId xmlns:a16="http://schemas.microsoft.com/office/drawing/2014/main" id="{CD16912F-8B86-C094-2F61-6D4DD363E674}"/>
                </a:ext>
              </a:extLst>
            </p:cNvPr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6;p35">
              <a:extLst>
                <a:ext uri="{FF2B5EF4-FFF2-40B4-BE49-F238E27FC236}">
                  <a16:creationId xmlns:a16="http://schemas.microsoft.com/office/drawing/2014/main" id="{74331B17-35EF-FF8B-6736-44A83724E5CC}"/>
                </a:ext>
              </a:extLst>
            </p:cNvPr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7;p35">
              <a:extLst>
                <a:ext uri="{FF2B5EF4-FFF2-40B4-BE49-F238E27FC236}">
                  <a16:creationId xmlns:a16="http://schemas.microsoft.com/office/drawing/2014/main" id="{E276C722-D126-874F-9800-FCD3B823EAF9}"/>
                </a:ext>
              </a:extLst>
            </p:cNvPr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58;p35">
              <a:extLst>
                <a:ext uri="{FF2B5EF4-FFF2-40B4-BE49-F238E27FC236}">
                  <a16:creationId xmlns:a16="http://schemas.microsoft.com/office/drawing/2014/main" id="{5253D30F-C118-073A-05DC-9781B45998A5}"/>
                </a:ext>
              </a:extLst>
            </p:cNvPr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59;p35">
              <a:extLst>
                <a:ext uri="{FF2B5EF4-FFF2-40B4-BE49-F238E27FC236}">
                  <a16:creationId xmlns:a16="http://schemas.microsoft.com/office/drawing/2014/main" id="{C1CA0741-4F1A-5A49-513B-60328E59CBE6}"/>
                </a:ext>
              </a:extLst>
            </p:cNvPr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60;p35">
              <a:extLst>
                <a:ext uri="{FF2B5EF4-FFF2-40B4-BE49-F238E27FC236}">
                  <a16:creationId xmlns:a16="http://schemas.microsoft.com/office/drawing/2014/main" id="{DE7D2FA5-CB80-9D83-5228-86D22A2BB89E}"/>
                </a:ext>
              </a:extLst>
            </p:cNvPr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61;p35">
              <a:extLst>
                <a:ext uri="{FF2B5EF4-FFF2-40B4-BE49-F238E27FC236}">
                  <a16:creationId xmlns:a16="http://schemas.microsoft.com/office/drawing/2014/main" id="{A7F45C76-4603-EAA0-36EA-B8F83437FA8F}"/>
                </a:ext>
              </a:extLst>
            </p:cNvPr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62;p35">
              <a:extLst>
                <a:ext uri="{FF2B5EF4-FFF2-40B4-BE49-F238E27FC236}">
                  <a16:creationId xmlns:a16="http://schemas.microsoft.com/office/drawing/2014/main" id="{37915967-B833-3C95-9277-CEE2F9D581AE}"/>
                </a:ext>
              </a:extLst>
            </p:cNvPr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63;p35">
              <a:extLst>
                <a:ext uri="{FF2B5EF4-FFF2-40B4-BE49-F238E27FC236}">
                  <a16:creationId xmlns:a16="http://schemas.microsoft.com/office/drawing/2014/main" id="{F10D080B-4144-331C-0FD0-0BBA23A4BD93}"/>
                </a:ext>
              </a:extLst>
            </p:cNvPr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64;p35">
              <a:extLst>
                <a:ext uri="{FF2B5EF4-FFF2-40B4-BE49-F238E27FC236}">
                  <a16:creationId xmlns:a16="http://schemas.microsoft.com/office/drawing/2014/main" id="{D496966A-B838-9C2F-FD85-3E9914FEEF05}"/>
                </a:ext>
              </a:extLst>
            </p:cNvPr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65;p35">
              <a:extLst>
                <a:ext uri="{FF2B5EF4-FFF2-40B4-BE49-F238E27FC236}">
                  <a16:creationId xmlns:a16="http://schemas.microsoft.com/office/drawing/2014/main" id="{EFDF0B0F-1B7F-19D9-2F89-C5E2AD24FD28}"/>
                </a:ext>
              </a:extLst>
            </p:cNvPr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66;p35">
              <a:extLst>
                <a:ext uri="{FF2B5EF4-FFF2-40B4-BE49-F238E27FC236}">
                  <a16:creationId xmlns:a16="http://schemas.microsoft.com/office/drawing/2014/main" id="{79C51C54-D0DA-7F90-B202-994BED53B94C}"/>
                </a:ext>
              </a:extLst>
            </p:cNvPr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67;p35">
              <a:extLst>
                <a:ext uri="{FF2B5EF4-FFF2-40B4-BE49-F238E27FC236}">
                  <a16:creationId xmlns:a16="http://schemas.microsoft.com/office/drawing/2014/main" id="{B0386D97-CE32-83B2-C4CF-45DDAB86282A}"/>
                </a:ext>
              </a:extLst>
            </p:cNvPr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234;p42">
            <a:extLst>
              <a:ext uri="{FF2B5EF4-FFF2-40B4-BE49-F238E27FC236}">
                <a16:creationId xmlns:a16="http://schemas.microsoft.com/office/drawing/2014/main" id="{E4A205AF-4DB5-D267-5485-46BE64D9682D}"/>
              </a:ext>
            </a:extLst>
          </p:cNvPr>
          <p:cNvSpPr txBox="1">
            <a:spLocks/>
          </p:cNvSpPr>
          <p:nvPr/>
        </p:nvSpPr>
        <p:spPr>
          <a:xfrm>
            <a:off x="-109991" y="3283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632832" y="17237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MÔ HÌNH </a:t>
            </a:r>
            <a:r>
              <a:rPr lang="vi-VN" sz="3200" b="1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CDM</a:t>
            </a: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 </a:t>
            </a:r>
            <a:endParaRPr sz="3200"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4572000" y="748374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5533CBA-EC5E-3C99-9539-343841F1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98" y="850648"/>
            <a:ext cx="7494216" cy="4120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4973917" y="1307577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3" name="Google Shape;203;p40"/>
          <p:cNvSpPr/>
          <p:nvPr/>
        </p:nvSpPr>
        <p:spPr>
          <a:xfrm>
            <a:off x="997825" y="249033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4" name="Google Shape;204;p40"/>
          <p:cNvSpPr/>
          <p:nvPr/>
        </p:nvSpPr>
        <p:spPr>
          <a:xfrm>
            <a:off x="1021467" y="1307577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626775" y="18982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Mục lục</a:t>
            </a:r>
            <a:endParaRPr>
              <a:latin typeface="Montserrat" pitchFamily="2" charset="77"/>
            </a:endParaRPr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1"/>
          </p:nvPr>
        </p:nvSpPr>
        <p:spPr>
          <a:xfrm>
            <a:off x="1963367" y="1440327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Khảo sát bài toán</a:t>
            </a:r>
            <a:endParaRPr>
              <a:latin typeface="Montserrat" pitchFamily="2" charset="77"/>
            </a:endParaRPr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 idx="3"/>
          </p:nvPr>
        </p:nvSpPr>
        <p:spPr>
          <a:xfrm>
            <a:off x="927717" y="1440327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01</a:t>
            </a:r>
            <a:endParaRPr>
              <a:latin typeface="Montserrat" pitchFamily="2" charset="77"/>
            </a:endParaRPr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4"/>
          </p:nvPr>
        </p:nvSpPr>
        <p:spPr>
          <a:xfrm>
            <a:off x="5914017" y="1440327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Đặc tả yêu cầu</a:t>
            </a:r>
            <a:endParaRPr>
              <a:latin typeface="Montserrat" pitchFamily="2" charset="77"/>
            </a:endParaRPr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6"/>
          </p:nvPr>
        </p:nvSpPr>
        <p:spPr>
          <a:xfrm>
            <a:off x="4878367" y="1440327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02</a:t>
            </a:r>
            <a:endParaRPr>
              <a:latin typeface="Montserrat" pitchFamily="2" charset="77"/>
            </a:endParaRP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7"/>
          </p:nvPr>
        </p:nvSpPr>
        <p:spPr>
          <a:xfrm>
            <a:off x="1939725" y="262308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Phân tích yêu cầu</a:t>
            </a:r>
            <a:endParaRPr>
              <a:latin typeface="Montserrat" pitchFamily="2" charset="77"/>
            </a:endParaRPr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 idx="9"/>
          </p:nvPr>
        </p:nvSpPr>
        <p:spPr>
          <a:xfrm>
            <a:off x="904075" y="262308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03</a:t>
            </a:r>
            <a:endParaRPr>
              <a:latin typeface="Montserrat" pitchFamily="2" charset="77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13"/>
          </p:nvPr>
        </p:nvSpPr>
        <p:spPr>
          <a:xfrm>
            <a:off x="5890375" y="262308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Thiết kế giao diện</a:t>
            </a:r>
            <a:endParaRPr>
              <a:latin typeface="Montserrat" pitchFamily="2" charset="77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4950275" y="249033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 idx="15"/>
          </p:nvPr>
        </p:nvSpPr>
        <p:spPr>
          <a:xfrm>
            <a:off x="4854725" y="262308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04</a:t>
            </a:r>
            <a:endParaRPr>
              <a:latin typeface="Montserrat" pitchFamily="2" charset="77"/>
            </a:endParaRPr>
          </a:p>
        </p:txBody>
      </p:sp>
      <p:sp>
        <p:nvSpPr>
          <p:cNvPr id="19" name="Google Shape;203;p40">
            <a:extLst>
              <a:ext uri="{FF2B5EF4-FFF2-40B4-BE49-F238E27FC236}">
                <a16:creationId xmlns:a16="http://schemas.microsoft.com/office/drawing/2014/main" id="{B92BAE78-51AC-02D4-E00E-9157526B8F3B}"/>
              </a:ext>
            </a:extLst>
          </p:cNvPr>
          <p:cNvSpPr/>
          <p:nvPr/>
        </p:nvSpPr>
        <p:spPr>
          <a:xfrm>
            <a:off x="4970723" y="3573483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" name="Google Shape;212;p40">
            <a:extLst>
              <a:ext uri="{FF2B5EF4-FFF2-40B4-BE49-F238E27FC236}">
                <a16:creationId xmlns:a16="http://schemas.microsoft.com/office/drawing/2014/main" id="{377BDC41-BE20-5C5A-CABE-BFA6B9E721B2}"/>
              </a:ext>
            </a:extLst>
          </p:cNvPr>
          <p:cNvSpPr txBox="1">
            <a:spLocks/>
          </p:cNvSpPr>
          <p:nvPr/>
        </p:nvSpPr>
        <p:spPr>
          <a:xfrm>
            <a:off x="5899891" y="3805833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>
                <a:latin typeface="Montserrat" pitchFamily="2" charset="77"/>
              </a:rPr>
              <a:t>Thành viên</a:t>
            </a:r>
          </a:p>
        </p:txBody>
      </p:sp>
      <p:sp>
        <p:nvSpPr>
          <p:cNvPr id="22" name="Google Shape;214;p40">
            <a:extLst>
              <a:ext uri="{FF2B5EF4-FFF2-40B4-BE49-F238E27FC236}">
                <a16:creationId xmlns:a16="http://schemas.microsoft.com/office/drawing/2014/main" id="{DC4C4187-F25D-D225-D8D2-18A23FC5B25D}"/>
              </a:ext>
            </a:extLst>
          </p:cNvPr>
          <p:cNvSpPr txBox="1">
            <a:spLocks/>
          </p:cNvSpPr>
          <p:nvPr/>
        </p:nvSpPr>
        <p:spPr>
          <a:xfrm>
            <a:off x="4865157" y="3726364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latin typeface="Montserrat" pitchFamily="2" charset="77"/>
              </a:rPr>
              <a:t>06</a:t>
            </a:r>
          </a:p>
        </p:txBody>
      </p:sp>
      <p:sp>
        <p:nvSpPr>
          <p:cNvPr id="27" name="Google Shape;215;p40">
            <a:extLst>
              <a:ext uri="{FF2B5EF4-FFF2-40B4-BE49-F238E27FC236}">
                <a16:creationId xmlns:a16="http://schemas.microsoft.com/office/drawing/2014/main" id="{083A1B5E-C5C7-86F7-20A9-1744B8B57D14}"/>
              </a:ext>
            </a:extLst>
          </p:cNvPr>
          <p:cNvSpPr txBox="1">
            <a:spLocks/>
          </p:cNvSpPr>
          <p:nvPr/>
        </p:nvSpPr>
        <p:spPr>
          <a:xfrm>
            <a:off x="1931013" y="3805833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>
                <a:latin typeface="Montserrat" pitchFamily="2" charset="77"/>
              </a:rPr>
              <a:t>Tổng kết</a:t>
            </a:r>
          </a:p>
        </p:txBody>
      </p:sp>
      <p:sp>
        <p:nvSpPr>
          <p:cNvPr id="29" name="Google Shape;217;p40">
            <a:extLst>
              <a:ext uri="{FF2B5EF4-FFF2-40B4-BE49-F238E27FC236}">
                <a16:creationId xmlns:a16="http://schemas.microsoft.com/office/drawing/2014/main" id="{251BFC74-61B6-3759-2D70-6A2869211280}"/>
              </a:ext>
            </a:extLst>
          </p:cNvPr>
          <p:cNvSpPr/>
          <p:nvPr/>
        </p:nvSpPr>
        <p:spPr>
          <a:xfrm>
            <a:off x="969969" y="3573483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30" name="Google Shape;218;p40">
            <a:extLst>
              <a:ext uri="{FF2B5EF4-FFF2-40B4-BE49-F238E27FC236}">
                <a16:creationId xmlns:a16="http://schemas.microsoft.com/office/drawing/2014/main" id="{FCB65298-BF2E-79EC-E21D-BD5B4B0918A1}"/>
              </a:ext>
            </a:extLst>
          </p:cNvPr>
          <p:cNvSpPr txBox="1">
            <a:spLocks/>
          </p:cNvSpPr>
          <p:nvPr/>
        </p:nvSpPr>
        <p:spPr>
          <a:xfrm>
            <a:off x="902275" y="3725230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latin typeface="Montserrat" pitchFamily="2" charset="77"/>
              </a:rPr>
              <a:t>05</a:t>
            </a:r>
          </a:p>
        </p:txBody>
      </p:sp>
      <p:grpSp>
        <p:nvGrpSpPr>
          <p:cNvPr id="31" name="Google Shape;2682;p40">
            <a:extLst>
              <a:ext uri="{FF2B5EF4-FFF2-40B4-BE49-F238E27FC236}">
                <a16:creationId xmlns:a16="http://schemas.microsoft.com/office/drawing/2014/main" id="{4786271E-4385-8FBA-7DA4-BB2B70A72D65}"/>
              </a:ext>
            </a:extLst>
          </p:cNvPr>
          <p:cNvGrpSpPr/>
          <p:nvPr/>
        </p:nvGrpSpPr>
        <p:grpSpPr>
          <a:xfrm rot="11000594">
            <a:off x="370936" y="203141"/>
            <a:ext cx="1339428" cy="646295"/>
            <a:chOff x="5747281" y="232051"/>
            <a:chExt cx="1696122" cy="818406"/>
          </a:xfrm>
        </p:grpSpPr>
        <p:sp>
          <p:nvSpPr>
            <p:cNvPr id="32" name="Google Shape;2683;p40">
              <a:extLst>
                <a:ext uri="{FF2B5EF4-FFF2-40B4-BE49-F238E27FC236}">
                  <a16:creationId xmlns:a16="http://schemas.microsoft.com/office/drawing/2014/main" id="{98F53E58-7619-FCCF-9265-2F126A964762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4;p40">
              <a:extLst>
                <a:ext uri="{FF2B5EF4-FFF2-40B4-BE49-F238E27FC236}">
                  <a16:creationId xmlns:a16="http://schemas.microsoft.com/office/drawing/2014/main" id="{7B2CC1C7-B27C-2B29-FA6C-7F019CA05BAA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85;p40">
              <a:extLst>
                <a:ext uri="{FF2B5EF4-FFF2-40B4-BE49-F238E27FC236}">
                  <a16:creationId xmlns:a16="http://schemas.microsoft.com/office/drawing/2014/main" id="{0AFE05AA-0F67-0E9D-A27B-416F43AC9771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86;p40">
              <a:extLst>
                <a:ext uri="{FF2B5EF4-FFF2-40B4-BE49-F238E27FC236}">
                  <a16:creationId xmlns:a16="http://schemas.microsoft.com/office/drawing/2014/main" id="{051464B7-A4E1-BEF9-CD08-3409287FF6CE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87;p40">
              <a:extLst>
                <a:ext uri="{FF2B5EF4-FFF2-40B4-BE49-F238E27FC236}">
                  <a16:creationId xmlns:a16="http://schemas.microsoft.com/office/drawing/2014/main" id="{6F71F8D5-F50F-EA38-B470-966F1AE6436A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88;p40">
              <a:extLst>
                <a:ext uri="{FF2B5EF4-FFF2-40B4-BE49-F238E27FC236}">
                  <a16:creationId xmlns:a16="http://schemas.microsoft.com/office/drawing/2014/main" id="{B86FC512-30F4-F491-3CE8-142130294D57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682;p40">
            <a:extLst>
              <a:ext uri="{FF2B5EF4-FFF2-40B4-BE49-F238E27FC236}">
                <a16:creationId xmlns:a16="http://schemas.microsoft.com/office/drawing/2014/main" id="{1A12E998-6E03-46A3-3A76-7CAD85AC78B3}"/>
              </a:ext>
            </a:extLst>
          </p:cNvPr>
          <p:cNvGrpSpPr/>
          <p:nvPr/>
        </p:nvGrpSpPr>
        <p:grpSpPr>
          <a:xfrm rot="16414748">
            <a:off x="-12572" y="544675"/>
            <a:ext cx="1339428" cy="646295"/>
            <a:chOff x="5747281" y="232051"/>
            <a:chExt cx="1696122" cy="818406"/>
          </a:xfrm>
        </p:grpSpPr>
        <p:sp>
          <p:nvSpPr>
            <p:cNvPr id="39" name="Google Shape;2683;p40">
              <a:extLst>
                <a:ext uri="{FF2B5EF4-FFF2-40B4-BE49-F238E27FC236}">
                  <a16:creationId xmlns:a16="http://schemas.microsoft.com/office/drawing/2014/main" id="{B1152830-C15E-DA90-1E1B-63525B976450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84;p40">
              <a:extLst>
                <a:ext uri="{FF2B5EF4-FFF2-40B4-BE49-F238E27FC236}">
                  <a16:creationId xmlns:a16="http://schemas.microsoft.com/office/drawing/2014/main" id="{D2F22106-204F-8654-F256-3E089ABFC182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85;p40">
              <a:extLst>
                <a:ext uri="{FF2B5EF4-FFF2-40B4-BE49-F238E27FC236}">
                  <a16:creationId xmlns:a16="http://schemas.microsoft.com/office/drawing/2014/main" id="{87B76A04-A5D6-4FCC-7DD7-48372A2FC915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86;p40">
              <a:extLst>
                <a:ext uri="{FF2B5EF4-FFF2-40B4-BE49-F238E27FC236}">
                  <a16:creationId xmlns:a16="http://schemas.microsoft.com/office/drawing/2014/main" id="{81F71883-29BD-B23C-DE98-3A15BF390E17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87;p40">
              <a:extLst>
                <a:ext uri="{FF2B5EF4-FFF2-40B4-BE49-F238E27FC236}">
                  <a16:creationId xmlns:a16="http://schemas.microsoft.com/office/drawing/2014/main" id="{2BEED269-FF51-5154-3162-9FBE50723C81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88;p40">
              <a:extLst>
                <a:ext uri="{FF2B5EF4-FFF2-40B4-BE49-F238E27FC236}">
                  <a16:creationId xmlns:a16="http://schemas.microsoft.com/office/drawing/2014/main" id="{0548125D-B103-B048-174C-9FEF440ED857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632832" y="17237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MÔ HÌNH </a:t>
            </a:r>
            <a:r>
              <a:rPr lang="vi-VN" sz="3200" b="1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PDM</a:t>
            </a: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 </a:t>
            </a:r>
            <a:endParaRPr sz="3200"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4572000" y="748374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786E6F-11F1-BBEC-A999-0230C60F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75" y="976371"/>
            <a:ext cx="6613452" cy="39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4;p42">
            <a:extLst>
              <a:ext uri="{FF2B5EF4-FFF2-40B4-BE49-F238E27FC236}">
                <a16:creationId xmlns:a16="http://schemas.microsoft.com/office/drawing/2014/main" id="{FBD9A3DE-CE5D-562B-E9AE-9DEC3573D266}"/>
              </a:ext>
            </a:extLst>
          </p:cNvPr>
          <p:cNvSpPr txBox="1">
            <a:spLocks/>
          </p:cNvSpPr>
          <p:nvPr/>
        </p:nvSpPr>
        <p:spPr>
          <a:xfrm>
            <a:off x="-109991" y="3283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04.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CA6CAED9-A5E2-49E8-D99B-E72011F95D6F}"/>
              </a:ext>
            </a:extLst>
          </p:cNvPr>
          <p:cNvSpPr txBox="1">
            <a:spLocks/>
          </p:cNvSpPr>
          <p:nvPr/>
        </p:nvSpPr>
        <p:spPr>
          <a:xfrm>
            <a:off x="287080" y="1775085"/>
            <a:ext cx="3779006" cy="197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24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VN" sz="3600" b="1">
                <a:latin typeface="Montserrat" pitchFamily="2" charset="77"/>
              </a:rPr>
              <a:t>THIẾT KẾ </a:t>
            </a:r>
          </a:p>
          <a:p>
            <a:r>
              <a:rPr lang="en-VN" sz="3600">
                <a:latin typeface="Montserrat" pitchFamily="2" charset="77"/>
              </a:rPr>
              <a:t>GIAO DIỆN</a:t>
            </a:r>
          </a:p>
        </p:txBody>
      </p:sp>
      <p:grpSp>
        <p:nvGrpSpPr>
          <p:cNvPr id="17" name="Google Shape;690;p66">
            <a:extLst>
              <a:ext uri="{FF2B5EF4-FFF2-40B4-BE49-F238E27FC236}">
                <a16:creationId xmlns:a16="http://schemas.microsoft.com/office/drawing/2014/main" id="{3E109A96-1E9E-0386-B672-DC71B6709000}"/>
              </a:ext>
            </a:extLst>
          </p:cNvPr>
          <p:cNvGrpSpPr/>
          <p:nvPr/>
        </p:nvGrpSpPr>
        <p:grpSpPr>
          <a:xfrm>
            <a:off x="4066085" y="328300"/>
            <a:ext cx="4599450" cy="4407830"/>
            <a:chOff x="8007222" y="-253973"/>
            <a:chExt cx="4079137" cy="4386664"/>
          </a:xfrm>
        </p:grpSpPr>
        <p:sp>
          <p:nvSpPr>
            <p:cNvPr id="18" name="Google Shape;691;p66">
              <a:extLst>
                <a:ext uri="{FF2B5EF4-FFF2-40B4-BE49-F238E27FC236}">
                  <a16:creationId xmlns:a16="http://schemas.microsoft.com/office/drawing/2014/main" id="{1459ECE9-C4EE-405B-FE33-1E7F821EA1E7}"/>
                </a:ext>
              </a:extLst>
            </p:cNvPr>
            <p:cNvSpPr/>
            <p:nvPr/>
          </p:nvSpPr>
          <p:spPr>
            <a:xfrm>
              <a:off x="8007222" y="-253973"/>
              <a:ext cx="4079137" cy="4386664"/>
            </a:xfrm>
            <a:prstGeom prst="rect">
              <a:avLst/>
            </a:prstGeom>
            <a:gradFill>
              <a:gsLst>
                <a:gs pos="0">
                  <a:schemeClr val="bg1">
                    <a:lumMod val="2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2;p66">
              <a:extLst>
                <a:ext uri="{FF2B5EF4-FFF2-40B4-BE49-F238E27FC236}">
                  <a16:creationId xmlns:a16="http://schemas.microsoft.com/office/drawing/2014/main" id="{77BE052D-EA77-000B-2502-A57E80B6DDD3}"/>
                </a:ext>
              </a:extLst>
            </p:cNvPr>
            <p:cNvSpPr/>
            <p:nvPr/>
          </p:nvSpPr>
          <p:spPr>
            <a:xfrm>
              <a:off x="10015759" y="3814218"/>
              <a:ext cx="184500" cy="18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190EDF83-2DA6-6997-CDAC-4B00DCEB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8" y="740859"/>
            <a:ext cx="3625703" cy="35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0913D163-BBD1-FE02-0FE4-0BAB14BC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9" y="503179"/>
            <a:ext cx="5756275" cy="3516989"/>
          </a:xfrm>
          <a:prstGeom prst="rect">
            <a:avLst/>
          </a:prstGeom>
        </p:spPr>
      </p:pic>
      <p:sp>
        <p:nvSpPr>
          <p:cNvPr id="19" name="Google Shape;833;p50">
            <a:extLst>
              <a:ext uri="{FF2B5EF4-FFF2-40B4-BE49-F238E27FC236}">
                <a16:creationId xmlns:a16="http://schemas.microsoft.com/office/drawing/2014/main" id="{887FDCD5-608E-682D-1F8E-91B9AE9B0943}"/>
              </a:ext>
            </a:extLst>
          </p:cNvPr>
          <p:cNvSpPr/>
          <p:nvPr/>
        </p:nvSpPr>
        <p:spPr>
          <a:xfrm rot="21439017">
            <a:off x="6821175" y="2625341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bg1"/>
                </a:solidFill>
                <a:latin typeface="Montserrat" pitchFamily="2" charset="77"/>
              </a:rPr>
              <a:t>Giao diện đăng nhập</a:t>
            </a:r>
            <a:endParaRPr sz="16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20" name="Connector: Curved 9">
            <a:extLst>
              <a:ext uri="{FF2B5EF4-FFF2-40B4-BE49-F238E27FC236}">
                <a16:creationId xmlns:a16="http://schemas.microsoft.com/office/drawing/2014/main" id="{5900F44F-375D-8373-A354-48DC2CE99BD2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5992565" y="2261674"/>
            <a:ext cx="1460859" cy="81795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82270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762960" y="2448019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“Đăng nhập”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07B688-5BC8-1483-C9FE-3B5EED99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1" y="805384"/>
            <a:ext cx="4428106" cy="4011268"/>
          </a:xfrm>
          <a:prstGeom prst="rect">
            <a:avLst/>
          </a:prstGeom>
        </p:spPr>
      </p:pic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5428500" y="2214333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4497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EF28B9-BB32-85A3-987E-D6A128FB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52" y="0"/>
            <a:ext cx="3551758" cy="5143500"/>
          </a:xfrm>
          <a:prstGeom prst="rect">
            <a:avLst/>
          </a:prstGeom>
        </p:spPr>
      </p:pic>
      <p:sp>
        <p:nvSpPr>
          <p:cNvPr id="8" name="Google Shape;833;p50">
            <a:extLst>
              <a:ext uri="{FF2B5EF4-FFF2-40B4-BE49-F238E27FC236}">
                <a16:creationId xmlns:a16="http://schemas.microsoft.com/office/drawing/2014/main" id="{C6E20D53-2140-C441-58C0-BAD5AAAE3C6B}"/>
              </a:ext>
            </a:extLst>
          </p:cNvPr>
          <p:cNvSpPr/>
          <p:nvPr/>
        </p:nvSpPr>
        <p:spPr>
          <a:xfrm rot="21439017">
            <a:off x="45017" y="2625342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6AE8B75-1DE3-BB1F-E6FD-7F1C8A942C0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339163" y="2571750"/>
            <a:ext cx="2153189" cy="84130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06459"/>
      </p:ext>
    </p:extLst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6B9B96-B015-C00F-EC08-876A99C3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7" y="0"/>
            <a:ext cx="4217840" cy="5143500"/>
          </a:xfrm>
          <a:prstGeom prst="rect">
            <a:avLst/>
          </a:prstGeom>
        </p:spPr>
      </p:pic>
      <p:sp>
        <p:nvSpPr>
          <p:cNvPr id="6" name="Google Shape;833;p50">
            <a:extLst>
              <a:ext uri="{FF2B5EF4-FFF2-40B4-BE49-F238E27FC236}">
                <a16:creationId xmlns:a16="http://schemas.microsoft.com/office/drawing/2014/main" id="{FF77F3BF-7FFB-F831-26DD-CC2A7DA12B36}"/>
              </a:ext>
            </a:extLst>
          </p:cNvPr>
          <p:cNvSpPr/>
          <p:nvPr/>
        </p:nvSpPr>
        <p:spPr>
          <a:xfrm rot="21439017">
            <a:off x="6006651" y="2360577"/>
            <a:ext cx="3002560" cy="250889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7" name="Connector: Curved 9">
            <a:extLst>
              <a:ext uri="{FF2B5EF4-FFF2-40B4-BE49-F238E27FC236}">
                <a16:creationId xmlns:a16="http://schemas.microsoft.com/office/drawing/2014/main" id="{7D9AE0B7-5892-BD94-79CB-A7DDD5B89ECA}"/>
              </a:ext>
            </a:extLst>
          </p:cNvPr>
          <p:cNvCxnSpPr>
            <a:cxnSpLocks/>
          </p:cNvCxnSpPr>
          <p:nvPr/>
        </p:nvCxnSpPr>
        <p:spPr>
          <a:xfrm rot="10800000">
            <a:off x="4848447" y="2214333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823278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164465" y="2967302"/>
            <a:ext cx="2658245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4869711" y="2729535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93B5B1F-CD08-1F01-2911-0B9CFFE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0" y="839972"/>
            <a:ext cx="3997841" cy="41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51712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EE6794A-E9F8-2069-60BB-98374079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3600834" cy="5143500"/>
          </a:xfrm>
          <a:prstGeom prst="rect">
            <a:avLst/>
          </a:prstGeom>
        </p:spPr>
      </p:pic>
      <p:sp>
        <p:nvSpPr>
          <p:cNvPr id="6" name="Google Shape;833;p50">
            <a:extLst>
              <a:ext uri="{FF2B5EF4-FFF2-40B4-BE49-F238E27FC236}">
                <a16:creationId xmlns:a16="http://schemas.microsoft.com/office/drawing/2014/main" id="{67D3BF37-ACB4-08D4-7451-8D152CE2B13C}"/>
              </a:ext>
            </a:extLst>
          </p:cNvPr>
          <p:cNvSpPr/>
          <p:nvPr/>
        </p:nvSpPr>
        <p:spPr>
          <a:xfrm rot="21439017">
            <a:off x="124590" y="2622202"/>
            <a:ext cx="2470212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đơn hàng”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7" name="Connector: Curved 9">
            <a:extLst>
              <a:ext uri="{FF2B5EF4-FFF2-40B4-BE49-F238E27FC236}">
                <a16:creationId xmlns:a16="http://schemas.microsoft.com/office/drawing/2014/main" id="{9512532E-29B3-E7C4-E41F-E8648F96590F}"/>
              </a:ext>
            </a:extLst>
          </p:cNvPr>
          <p:cNvCxnSpPr>
            <a:cxnSpLocks/>
          </p:cNvCxnSpPr>
          <p:nvPr/>
        </p:nvCxnSpPr>
        <p:spPr>
          <a:xfrm flipV="1">
            <a:off x="2562447" y="2571750"/>
            <a:ext cx="2009552" cy="89446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27579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164465" y="2967302"/>
            <a:ext cx="2658245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đơn hàng”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4869711" y="2729535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0CD163-D7E5-5673-930B-0DB21699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2" y="1028668"/>
            <a:ext cx="3657599" cy="39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52327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bg1">
                    <a:lumMod val="90000"/>
                  </a:schemeClr>
                </a:solidFill>
                <a:latin typeface="Montserrat" pitchFamily="2" charset="77"/>
              </a:rPr>
              <a:t>KẾT LUẬN </a:t>
            </a:r>
            <a:endParaRPr sz="4000" b="1">
              <a:solidFill>
                <a:schemeClr val="bg1">
                  <a:lumMod val="90000"/>
                </a:schemeClr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1"/>
          </p:nvPr>
        </p:nvSpPr>
        <p:spPr>
          <a:xfrm>
            <a:off x="3314919" y="3504518"/>
            <a:ext cx="2945383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Chỉ người có user + password của hệ thống mới có quyền truy cập quản trị hệ thống.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2"/>
          </p:nvPr>
        </p:nvSpPr>
        <p:spPr>
          <a:xfrm>
            <a:off x="3647079" y="2786645"/>
            <a:ext cx="2152821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Yêu cầu bảo mật 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5"/>
          </p:nvPr>
        </p:nvSpPr>
        <p:spPr>
          <a:xfrm>
            <a:off x="6973064" y="3415266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PowerDesigner</a:t>
            </a:r>
          </a:p>
        </p:txBody>
      </p:sp>
      <p:sp>
        <p:nvSpPr>
          <p:cNvPr id="398" name="Google Shape;398;p50"/>
          <p:cNvSpPr txBox="1">
            <a:spLocks noGrp="1"/>
          </p:cNvSpPr>
          <p:nvPr>
            <p:ph type="subTitle" idx="6"/>
          </p:nvPr>
        </p:nvSpPr>
        <p:spPr>
          <a:xfrm>
            <a:off x="6596003" y="2800587"/>
            <a:ext cx="2390945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Công cụ phát triển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9" name="Google Shape;399;p50"/>
          <p:cNvSpPr txBox="1">
            <a:spLocks noGrp="1"/>
          </p:cNvSpPr>
          <p:nvPr>
            <p:ph type="subTitle" idx="7"/>
          </p:nvPr>
        </p:nvSpPr>
        <p:spPr>
          <a:xfrm>
            <a:off x="221846" y="3411296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Thời gian: 2 tuần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Thành viên: 2 người</a:t>
            </a: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400" name="Google Shape;400;p50"/>
          <p:cNvSpPr txBox="1">
            <a:spLocks noGrp="1"/>
          </p:cNvSpPr>
          <p:nvPr>
            <p:ph type="subTitle" idx="8"/>
          </p:nvPr>
        </p:nvSpPr>
        <p:spPr>
          <a:xfrm>
            <a:off x="157052" y="2777210"/>
            <a:ext cx="2390945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Khả thi về kỹ thuật 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713100" y="1112200"/>
            <a:ext cx="77178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8" name="Google Shape;1162;p52">
            <a:extLst>
              <a:ext uri="{FF2B5EF4-FFF2-40B4-BE49-F238E27FC236}">
                <a16:creationId xmlns:a16="http://schemas.microsoft.com/office/drawing/2014/main" id="{DBFA78EC-F1C8-FF8E-B7F9-0BF80CA67025}"/>
              </a:ext>
            </a:extLst>
          </p:cNvPr>
          <p:cNvGrpSpPr/>
          <p:nvPr/>
        </p:nvGrpSpPr>
        <p:grpSpPr>
          <a:xfrm>
            <a:off x="880255" y="1855294"/>
            <a:ext cx="798517" cy="614598"/>
            <a:chOff x="7220227" y="2734286"/>
            <a:chExt cx="373585" cy="366386"/>
          </a:xfrm>
          <a:gradFill>
            <a:gsLst>
              <a:gs pos="69010">
                <a:schemeClr val="accent3">
                  <a:lumMod val="40000"/>
                  <a:lumOff val="60000"/>
                </a:schemeClr>
              </a:gs>
              <a:gs pos="41006">
                <a:schemeClr val="accent1">
                  <a:lumMod val="40000"/>
                  <a:lumOff val="6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18900044" scaled="0"/>
          </a:gradFill>
        </p:grpSpPr>
        <p:sp>
          <p:nvSpPr>
            <p:cNvPr id="49" name="Google Shape;1163;p52">
              <a:extLst>
                <a:ext uri="{FF2B5EF4-FFF2-40B4-BE49-F238E27FC236}">
                  <a16:creationId xmlns:a16="http://schemas.microsoft.com/office/drawing/2014/main" id="{6F234C51-97AF-FEF3-DF15-5F369CBE51AB}"/>
                </a:ext>
              </a:extLst>
            </p:cNvPr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0" name="Google Shape;1164;p52">
              <a:extLst>
                <a:ext uri="{FF2B5EF4-FFF2-40B4-BE49-F238E27FC236}">
                  <a16:creationId xmlns:a16="http://schemas.microsoft.com/office/drawing/2014/main" id="{C219FBED-1805-A59E-E971-D45D970DCC21}"/>
                </a:ext>
              </a:extLst>
            </p:cNvPr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1" name="Google Shape;1165;p52">
              <a:extLst>
                <a:ext uri="{FF2B5EF4-FFF2-40B4-BE49-F238E27FC236}">
                  <a16:creationId xmlns:a16="http://schemas.microsoft.com/office/drawing/2014/main" id="{52810529-C79B-EB9D-4F8F-5C98DEB400ED}"/>
                </a:ext>
              </a:extLst>
            </p:cNvPr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2" name="Google Shape;1166;p52">
              <a:extLst>
                <a:ext uri="{FF2B5EF4-FFF2-40B4-BE49-F238E27FC236}">
                  <a16:creationId xmlns:a16="http://schemas.microsoft.com/office/drawing/2014/main" id="{716BD17A-42D5-5CF5-617F-3108336D3B44}"/>
                </a:ext>
              </a:extLst>
            </p:cNvPr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3" name="Google Shape;1167;p52">
              <a:extLst>
                <a:ext uri="{FF2B5EF4-FFF2-40B4-BE49-F238E27FC236}">
                  <a16:creationId xmlns:a16="http://schemas.microsoft.com/office/drawing/2014/main" id="{569A07F8-1BFA-A515-ECAB-C2528E4D28F3}"/>
                </a:ext>
              </a:extLst>
            </p:cNvPr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4" name="Google Shape;1168;p52">
              <a:extLst>
                <a:ext uri="{FF2B5EF4-FFF2-40B4-BE49-F238E27FC236}">
                  <a16:creationId xmlns:a16="http://schemas.microsoft.com/office/drawing/2014/main" id="{E315A2B1-AA9E-5D8A-E5AB-F4D593F54A82}"/>
                </a:ext>
              </a:extLst>
            </p:cNvPr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5" name="Google Shape;1169;p52">
              <a:extLst>
                <a:ext uri="{FF2B5EF4-FFF2-40B4-BE49-F238E27FC236}">
                  <a16:creationId xmlns:a16="http://schemas.microsoft.com/office/drawing/2014/main" id="{13CB1BC2-795A-A787-9219-22BF44D1ACFF}"/>
                </a:ext>
              </a:extLst>
            </p:cNvPr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6" name="Google Shape;1170;p52">
              <a:extLst>
                <a:ext uri="{FF2B5EF4-FFF2-40B4-BE49-F238E27FC236}">
                  <a16:creationId xmlns:a16="http://schemas.microsoft.com/office/drawing/2014/main" id="{28204F7D-5979-8A1F-7634-766FB084D275}"/>
                </a:ext>
              </a:extLst>
            </p:cNvPr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71" name="Google Shape;2363;p76">
            <a:extLst>
              <a:ext uri="{FF2B5EF4-FFF2-40B4-BE49-F238E27FC236}">
                <a16:creationId xmlns:a16="http://schemas.microsoft.com/office/drawing/2014/main" id="{E0D0E318-975D-B52F-7BA5-16C9CC5576D5}"/>
              </a:ext>
            </a:extLst>
          </p:cNvPr>
          <p:cNvGrpSpPr/>
          <p:nvPr/>
        </p:nvGrpSpPr>
        <p:grpSpPr>
          <a:xfrm>
            <a:off x="7481611" y="1872693"/>
            <a:ext cx="684799" cy="730506"/>
            <a:chOff x="713620" y="1566649"/>
            <a:chExt cx="422679" cy="371185"/>
          </a:xfr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100000">
                <a:srgbClr val="45463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44" scaled="0"/>
          </a:gradFill>
        </p:grpSpPr>
        <p:sp>
          <p:nvSpPr>
            <p:cNvPr id="72" name="Google Shape;2364;p76">
              <a:extLst>
                <a:ext uri="{FF2B5EF4-FFF2-40B4-BE49-F238E27FC236}">
                  <a16:creationId xmlns:a16="http://schemas.microsoft.com/office/drawing/2014/main" id="{A49C500E-DC20-9860-A244-9212B810EDA1}"/>
                </a:ext>
              </a:extLst>
            </p:cNvPr>
            <p:cNvSpPr/>
            <p:nvPr/>
          </p:nvSpPr>
          <p:spPr>
            <a:xfrm>
              <a:off x="713620" y="1690368"/>
              <a:ext cx="422679" cy="247466"/>
            </a:xfrm>
            <a:custGeom>
              <a:avLst/>
              <a:gdLst/>
              <a:ahLst/>
              <a:cxnLst/>
              <a:rect l="l" t="t" r="r" b="b"/>
              <a:pathLst>
                <a:path w="15678" h="9179" extrusionOk="0">
                  <a:moveTo>
                    <a:pt x="13346" y="1369"/>
                  </a:moveTo>
                  <a:cubicBezTo>
                    <a:pt x="13601" y="1369"/>
                    <a:pt x="13812" y="1580"/>
                    <a:pt x="13812" y="1836"/>
                  </a:cubicBezTo>
                  <a:cubicBezTo>
                    <a:pt x="13812" y="2091"/>
                    <a:pt x="13601" y="2287"/>
                    <a:pt x="13346" y="2287"/>
                  </a:cubicBezTo>
                  <a:lnTo>
                    <a:pt x="2333" y="2287"/>
                  </a:lnTo>
                  <a:cubicBezTo>
                    <a:pt x="2076" y="2287"/>
                    <a:pt x="1866" y="2091"/>
                    <a:pt x="1866" y="1836"/>
                  </a:cubicBezTo>
                  <a:cubicBezTo>
                    <a:pt x="1866" y="1580"/>
                    <a:pt x="2076" y="1369"/>
                    <a:pt x="2333" y="1369"/>
                  </a:cubicBezTo>
                  <a:close/>
                  <a:moveTo>
                    <a:pt x="5085" y="3205"/>
                  </a:moveTo>
                  <a:cubicBezTo>
                    <a:pt x="5206" y="3205"/>
                    <a:pt x="5326" y="3250"/>
                    <a:pt x="5416" y="3341"/>
                  </a:cubicBezTo>
                  <a:cubicBezTo>
                    <a:pt x="5582" y="3521"/>
                    <a:pt x="5582" y="3822"/>
                    <a:pt x="5416" y="3987"/>
                  </a:cubicBezTo>
                  <a:lnTo>
                    <a:pt x="3897" y="5507"/>
                  </a:lnTo>
                  <a:lnTo>
                    <a:pt x="5416" y="7012"/>
                  </a:lnTo>
                  <a:cubicBezTo>
                    <a:pt x="5582" y="7192"/>
                    <a:pt x="5582" y="7493"/>
                    <a:pt x="5416" y="7658"/>
                  </a:cubicBezTo>
                  <a:cubicBezTo>
                    <a:pt x="5326" y="7748"/>
                    <a:pt x="5206" y="7793"/>
                    <a:pt x="5085" y="7793"/>
                  </a:cubicBezTo>
                  <a:cubicBezTo>
                    <a:pt x="4965" y="7793"/>
                    <a:pt x="4845" y="7748"/>
                    <a:pt x="4754" y="7658"/>
                  </a:cubicBezTo>
                  <a:lnTo>
                    <a:pt x="2919" y="5822"/>
                  </a:lnTo>
                  <a:cubicBezTo>
                    <a:pt x="2738" y="5657"/>
                    <a:pt x="2738" y="5357"/>
                    <a:pt x="2919" y="5176"/>
                  </a:cubicBezTo>
                  <a:lnTo>
                    <a:pt x="4754" y="3341"/>
                  </a:lnTo>
                  <a:cubicBezTo>
                    <a:pt x="4845" y="3250"/>
                    <a:pt x="4965" y="3205"/>
                    <a:pt x="5085" y="3205"/>
                  </a:cubicBezTo>
                  <a:close/>
                  <a:moveTo>
                    <a:pt x="10592" y="3205"/>
                  </a:moveTo>
                  <a:cubicBezTo>
                    <a:pt x="10712" y="3205"/>
                    <a:pt x="10833" y="3250"/>
                    <a:pt x="10923" y="3341"/>
                  </a:cubicBezTo>
                  <a:lnTo>
                    <a:pt x="12758" y="5176"/>
                  </a:lnTo>
                  <a:cubicBezTo>
                    <a:pt x="12939" y="5357"/>
                    <a:pt x="12939" y="5657"/>
                    <a:pt x="12758" y="5822"/>
                  </a:cubicBezTo>
                  <a:lnTo>
                    <a:pt x="10923" y="7658"/>
                  </a:lnTo>
                  <a:cubicBezTo>
                    <a:pt x="10833" y="7748"/>
                    <a:pt x="10712" y="7793"/>
                    <a:pt x="10592" y="7793"/>
                  </a:cubicBezTo>
                  <a:cubicBezTo>
                    <a:pt x="10472" y="7793"/>
                    <a:pt x="10351" y="7748"/>
                    <a:pt x="10261" y="7658"/>
                  </a:cubicBezTo>
                  <a:cubicBezTo>
                    <a:pt x="10096" y="7493"/>
                    <a:pt x="10096" y="7192"/>
                    <a:pt x="10261" y="7012"/>
                  </a:cubicBezTo>
                  <a:lnTo>
                    <a:pt x="11781" y="5507"/>
                  </a:lnTo>
                  <a:lnTo>
                    <a:pt x="10261" y="3987"/>
                  </a:lnTo>
                  <a:cubicBezTo>
                    <a:pt x="10096" y="3822"/>
                    <a:pt x="10096" y="3521"/>
                    <a:pt x="10261" y="3341"/>
                  </a:cubicBezTo>
                  <a:cubicBezTo>
                    <a:pt x="10351" y="3250"/>
                    <a:pt x="10472" y="3205"/>
                    <a:pt x="10592" y="3205"/>
                  </a:cubicBezTo>
                  <a:close/>
                  <a:moveTo>
                    <a:pt x="8753" y="3211"/>
                  </a:moveTo>
                  <a:cubicBezTo>
                    <a:pt x="8826" y="3211"/>
                    <a:pt x="8899" y="3228"/>
                    <a:pt x="8967" y="3265"/>
                  </a:cubicBezTo>
                  <a:cubicBezTo>
                    <a:pt x="9193" y="3371"/>
                    <a:pt x="9284" y="3641"/>
                    <a:pt x="9163" y="3882"/>
                  </a:cubicBezTo>
                  <a:lnTo>
                    <a:pt x="7328" y="7553"/>
                  </a:lnTo>
                  <a:cubicBezTo>
                    <a:pt x="7254" y="7710"/>
                    <a:pt x="7100" y="7802"/>
                    <a:pt x="6931" y="7802"/>
                  </a:cubicBezTo>
                  <a:cubicBezTo>
                    <a:pt x="6858" y="7802"/>
                    <a:pt x="6783" y="7785"/>
                    <a:pt x="6710" y="7748"/>
                  </a:cubicBezTo>
                  <a:cubicBezTo>
                    <a:pt x="6485" y="7643"/>
                    <a:pt x="6395" y="7357"/>
                    <a:pt x="6515" y="7132"/>
                  </a:cubicBezTo>
                  <a:lnTo>
                    <a:pt x="8351" y="3461"/>
                  </a:lnTo>
                  <a:cubicBezTo>
                    <a:pt x="8424" y="3303"/>
                    <a:pt x="8586" y="3211"/>
                    <a:pt x="8753" y="3211"/>
                  </a:cubicBezTo>
                  <a:close/>
                  <a:moveTo>
                    <a:pt x="0" y="0"/>
                  </a:moveTo>
                  <a:lnTo>
                    <a:pt x="0" y="8711"/>
                  </a:lnTo>
                  <a:cubicBezTo>
                    <a:pt x="0" y="8967"/>
                    <a:pt x="211" y="9178"/>
                    <a:pt x="467" y="9178"/>
                  </a:cubicBezTo>
                  <a:lnTo>
                    <a:pt x="15211" y="9178"/>
                  </a:lnTo>
                  <a:cubicBezTo>
                    <a:pt x="15467" y="9178"/>
                    <a:pt x="15677" y="8967"/>
                    <a:pt x="15677" y="8711"/>
                  </a:cubicBezTo>
                  <a:lnTo>
                    <a:pt x="1567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3" name="Google Shape;2365;p76">
              <a:extLst>
                <a:ext uri="{FF2B5EF4-FFF2-40B4-BE49-F238E27FC236}">
                  <a16:creationId xmlns:a16="http://schemas.microsoft.com/office/drawing/2014/main" id="{F6A659EB-DFC7-E7E7-4DA8-94B442DD32FF}"/>
                </a:ext>
              </a:extLst>
            </p:cNvPr>
            <p:cNvSpPr/>
            <p:nvPr/>
          </p:nvSpPr>
          <p:spPr>
            <a:xfrm>
              <a:off x="713620" y="1566649"/>
              <a:ext cx="422679" cy="98997"/>
            </a:xfrm>
            <a:custGeom>
              <a:avLst/>
              <a:gdLst/>
              <a:ahLst/>
              <a:cxnLst/>
              <a:rect l="l" t="t" r="r" b="b"/>
              <a:pathLst>
                <a:path w="15678" h="3672" extrusionOk="0">
                  <a:moveTo>
                    <a:pt x="6921" y="1370"/>
                  </a:moveTo>
                  <a:cubicBezTo>
                    <a:pt x="7177" y="1370"/>
                    <a:pt x="7372" y="1580"/>
                    <a:pt x="7372" y="1836"/>
                  </a:cubicBezTo>
                  <a:cubicBezTo>
                    <a:pt x="7372" y="2092"/>
                    <a:pt x="7177" y="2287"/>
                    <a:pt x="6921" y="2287"/>
                  </a:cubicBezTo>
                  <a:lnTo>
                    <a:pt x="2333" y="2287"/>
                  </a:lnTo>
                  <a:cubicBezTo>
                    <a:pt x="2076" y="2287"/>
                    <a:pt x="1866" y="2092"/>
                    <a:pt x="1866" y="1836"/>
                  </a:cubicBezTo>
                  <a:cubicBezTo>
                    <a:pt x="1866" y="1580"/>
                    <a:pt x="2076" y="1370"/>
                    <a:pt x="2333" y="1370"/>
                  </a:cubicBezTo>
                  <a:close/>
                  <a:moveTo>
                    <a:pt x="9675" y="1370"/>
                  </a:moveTo>
                  <a:cubicBezTo>
                    <a:pt x="9930" y="1370"/>
                    <a:pt x="10141" y="1580"/>
                    <a:pt x="10141" y="1836"/>
                  </a:cubicBezTo>
                  <a:cubicBezTo>
                    <a:pt x="10141" y="2092"/>
                    <a:pt x="9930" y="2287"/>
                    <a:pt x="9675" y="2287"/>
                  </a:cubicBezTo>
                  <a:cubicBezTo>
                    <a:pt x="9418" y="2287"/>
                    <a:pt x="9223" y="2092"/>
                    <a:pt x="9223" y="1836"/>
                  </a:cubicBezTo>
                  <a:cubicBezTo>
                    <a:pt x="9223" y="1580"/>
                    <a:pt x="9418" y="1370"/>
                    <a:pt x="9675" y="1370"/>
                  </a:cubicBezTo>
                  <a:close/>
                  <a:moveTo>
                    <a:pt x="11510" y="1370"/>
                  </a:moveTo>
                  <a:cubicBezTo>
                    <a:pt x="11765" y="1370"/>
                    <a:pt x="11976" y="1580"/>
                    <a:pt x="11976" y="1836"/>
                  </a:cubicBezTo>
                  <a:cubicBezTo>
                    <a:pt x="11976" y="2092"/>
                    <a:pt x="11765" y="2287"/>
                    <a:pt x="11510" y="2287"/>
                  </a:cubicBezTo>
                  <a:cubicBezTo>
                    <a:pt x="11254" y="2287"/>
                    <a:pt x="11059" y="2092"/>
                    <a:pt x="11059" y="1836"/>
                  </a:cubicBezTo>
                  <a:cubicBezTo>
                    <a:pt x="11059" y="1580"/>
                    <a:pt x="11254" y="1370"/>
                    <a:pt x="11510" y="1370"/>
                  </a:cubicBezTo>
                  <a:close/>
                  <a:moveTo>
                    <a:pt x="13346" y="1370"/>
                  </a:moveTo>
                  <a:cubicBezTo>
                    <a:pt x="13601" y="1370"/>
                    <a:pt x="13812" y="1580"/>
                    <a:pt x="13812" y="1836"/>
                  </a:cubicBezTo>
                  <a:cubicBezTo>
                    <a:pt x="13812" y="2092"/>
                    <a:pt x="13601" y="2287"/>
                    <a:pt x="13346" y="2287"/>
                  </a:cubicBezTo>
                  <a:cubicBezTo>
                    <a:pt x="13089" y="2287"/>
                    <a:pt x="12894" y="2092"/>
                    <a:pt x="12894" y="1836"/>
                  </a:cubicBezTo>
                  <a:cubicBezTo>
                    <a:pt x="12894" y="1580"/>
                    <a:pt x="13089" y="1370"/>
                    <a:pt x="13346" y="1370"/>
                  </a:cubicBezTo>
                  <a:close/>
                  <a:moveTo>
                    <a:pt x="467" y="0"/>
                  </a:moveTo>
                  <a:cubicBezTo>
                    <a:pt x="211" y="0"/>
                    <a:pt x="0" y="196"/>
                    <a:pt x="0" y="451"/>
                  </a:cubicBezTo>
                  <a:lnTo>
                    <a:pt x="0" y="3671"/>
                  </a:lnTo>
                  <a:lnTo>
                    <a:pt x="15677" y="3671"/>
                  </a:lnTo>
                  <a:lnTo>
                    <a:pt x="15677" y="451"/>
                  </a:lnTo>
                  <a:cubicBezTo>
                    <a:pt x="15677" y="196"/>
                    <a:pt x="15467" y="0"/>
                    <a:pt x="1521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78" name="Google Shape;1482;p58">
            <a:extLst>
              <a:ext uri="{FF2B5EF4-FFF2-40B4-BE49-F238E27FC236}">
                <a16:creationId xmlns:a16="http://schemas.microsoft.com/office/drawing/2014/main" id="{5509F21C-D7A2-1171-1B19-D8804B6799D5}"/>
              </a:ext>
            </a:extLst>
          </p:cNvPr>
          <p:cNvGrpSpPr/>
          <p:nvPr/>
        </p:nvGrpSpPr>
        <p:grpSpPr>
          <a:xfrm>
            <a:off x="4445345" y="1684900"/>
            <a:ext cx="684799" cy="587158"/>
            <a:chOff x="1533770" y="2734448"/>
            <a:chExt cx="366332" cy="366279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79" name="Google Shape;1483;p58">
              <a:extLst>
                <a:ext uri="{FF2B5EF4-FFF2-40B4-BE49-F238E27FC236}">
                  <a16:creationId xmlns:a16="http://schemas.microsoft.com/office/drawing/2014/main" id="{F5F94A1B-2FDD-5E7F-9987-90371E15564E}"/>
                </a:ext>
              </a:extLst>
            </p:cNvPr>
            <p:cNvSpPr/>
            <p:nvPr/>
          </p:nvSpPr>
          <p:spPr>
            <a:xfrm>
              <a:off x="1598663" y="3024861"/>
              <a:ext cx="21541" cy="21514"/>
            </a:xfrm>
            <a:custGeom>
              <a:avLst/>
              <a:gdLst/>
              <a:ahLst/>
              <a:cxnLst/>
              <a:rect l="l" t="t" r="r" b="b"/>
              <a:pathLst>
                <a:path w="799" h="798" extrusionOk="0">
                  <a:moveTo>
                    <a:pt x="1" y="1"/>
                  </a:moveTo>
                  <a:lnTo>
                    <a:pt x="1" y="797"/>
                  </a:lnTo>
                  <a:lnTo>
                    <a:pt x="799" y="797"/>
                  </a:lnTo>
                  <a:lnTo>
                    <a:pt x="79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84;p58">
              <a:extLst>
                <a:ext uri="{FF2B5EF4-FFF2-40B4-BE49-F238E27FC236}">
                  <a16:creationId xmlns:a16="http://schemas.microsoft.com/office/drawing/2014/main" id="{35FA7C81-B324-5FDE-E6EB-C27F30C3F998}"/>
                </a:ext>
              </a:extLst>
            </p:cNvPr>
            <p:cNvSpPr/>
            <p:nvPr/>
          </p:nvSpPr>
          <p:spPr>
            <a:xfrm>
              <a:off x="1727666" y="3003347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1"/>
                  </a:moveTo>
                  <a:cubicBezTo>
                    <a:pt x="181" y="1"/>
                    <a:pt x="0" y="181"/>
                    <a:pt x="0" y="407"/>
                  </a:cubicBezTo>
                  <a:cubicBezTo>
                    <a:pt x="0" y="618"/>
                    <a:pt x="181" y="799"/>
                    <a:pt x="392" y="799"/>
                  </a:cubicBezTo>
                  <a:cubicBezTo>
                    <a:pt x="618" y="799"/>
                    <a:pt x="798" y="618"/>
                    <a:pt x="798" y="407"/>
                  </a:cubicBezTo>
                  <a:cubicBezTo>
                    <a:pt x="798" y="181"/>
                    <a:pt x="618" y="1"/>
                    <a:pt x="392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85;p58">
              <a:extLst>
                <a:ext uri="{FF2B5EF4-FFF2-40B4-BE49-F238E27FC236}">
                  <a16:creationId xmlns:a16="http://schemas.microsoft.com/office/drawing/2014/main" id="{C8AA4CC3-25BB-AAF7-2CDA-6AD0D5CBC598}"/>
                </a:ext>
              </a:extLst>
            </p:cNvPr>
            <p:cNvSpPr/>
            <p:nvPr/>
          </p:nvSpPr>
          <p:spPr>
            <a:xfrm>
              <a:off x="1533770" y="2928317"/>
              <a:ext cx="366332" cy="172409"/>
            </a:xfrm>
            <a:custGeom>
              <a:avLst/>
              <a:gdLst/>
              <a:ahLst/>
              <a:cxnLst/>
              <a:rect l="l" t="t" r="r" b="b"/>
              <a:pathLst>
                <a:path w="13588" h="6395" extrusionOk="0">
                  <a:moveTo>
                    <a:pt x="7584" y="1987"/>
                  </a:moveTo>
                  <a:cubicBezTo>
                    <a:pt x="8246" y="1987"/>
                    <a:pt x="8787" y="2528"/>
                    <a:pt x="8787" y="3190"/>
                  </a:cubicBezTo>
                  <a:cubicBezTo>
                    <a:pt x="8787" y="3837"/>
                    <a:pt x="8246" y="4378"/>
                    <a:pt x="7584" y="4378"/>
                  </a:cubicBezTo>
                  <a:cubicBezTo>
                    <a:pt x="6937" y="4378"/>
                    <a:pt x="6396" y="3837"/>
                    <a:pt x="6396" y="3190"/>
                  </a:cubicBezTo>
                  <a:cubicBezTo>
                    <a:pt x="6396" y="2528"/>
                    <a:pt x="6937" y="1987"/>
                    <a:pt x="7584" y="1987"/>
                  </a:cubicBezTo>
                  <a:close/>
                  <a:moveTo>
                    <a:pt x="10773" y="1987"/>
                  </a:moveTo>
                  <a:cubicBezTo>
                    <a:pt x="11435" y="1987"/>
                    <a:pt x="11962" y="2528"/>
                    <a:pt x="11962" y="3190"/>
                  </a:cubicBezTo>
                  <a:cubicBezTo>
                    <a:pt x="11962" y="3837"/>
                    <a:pt x="11435" y="4378"/>
                    <a:pt x="10773" y="4378"/>
                  </a:cubicBezTo>
                  <a:cubicBezTo>
                    <a:pt x="10111" y="4378"/>
                    <a:pt x="9585" y="3837"/>
                    <a:pt x="9585" y="3190"/>
                  </a:cubicBezTo>
                  <a:cubicBezTo>
                    <a:pt x="9585" y="2528"/>
                    <a:pt x="10111" y="1987"/>
                    <a:pt x="10773" y="1987"/>
                  </a:cubicBezTo>
                  <a:close/>
                  <a:moveTo>
                    <a:pt x="4410" y="1189"/>
                  </a:moveTo>
                  <a:cubicBezTo>
                    <a:pt x="5056" y="1189"/>
                    <a:pt x="5598" y="1730"/>
                    <a:pt x="5598" y="2392"/>
                  </a:cubicBezTo>
                  <a:cubicBezTo>
                    <a:pt x="5598" y="2603"/>
                    <a:pt x="5417" y="2784"/>
                    <a:pt x="5206" y="2784"/>
                  </a:cubicBezTo>
                  <a:cubicBezTo>
                    <a:pt x="4981" y="2784"/>
                    <a:pt x="4801" y="2603"/>
                    <a:pt x="4801" y="2392"/>
                  </a:cubicBezTo>
                  <a:cubicBezTo>
                    <a:pt x="4801" y="2167"/>
                    <a:pt x="4620" y="1987"/>
                    <a:pt x="4410" y="1987"/>
                  </a:cubicBezTo>
                  <a:cubicBezTo>
                    <a:pt x="4183" y="1987"/>
                    <a:pt x="4003" y="2167"/>
                    <a:pt x="4003" y="2392"/>
                  </a:cubicBezTo>
                  <a:lnTo>
                    <a:pt x="4003" y="4770"/>
                  </a:lnTo>
                  <a:cubicBezTo>
                    <a:pt x="4003" y="4996"/>
                    <a:pt x="3822" y="5176"/>
                    <a:pt x="3612" y="5176"/>
                  </a:cubicBezTo>
                  <a:lnTo>
                    <a:pt x="2017" y="5176"/>
                  </a:lnTo>
                  <a:cubicBezTo>
                    <a:pt x="1792" y="5176"/>
                    <a:pt x="1611" y="4996"/>
                    <a:pt x="1611" y="4770"/>
                  </a:cubicBezTo>
                  <a:lnTo>
                    <a:pt x="1611" y="3190"/>
                  </a:lnTo>
                  <a:cubicBezTo>
                    <a:pt x="1611" y="2964"/>
                    <a:pt x="1792" y="2784"/>
                    <a:pt x="2017" y="2784"/>
                  </a:cubicBezTo>
                  <a:lnTo>
                    <a:pt x="3206" y="2784"/>
                  </a:lnTo>
                  <a:lnTo>
                    <a:pt x="3206" y="2392"/>
                  </a:lnTo>
                  <a:cubicBezTo>
                    <a:pt x="3206" y="1730"/>
                    <a:pt x="3748" y="1189"/>
                    <a:pt x="4410" y="1189"/>
                  </a:cubicBezTo>
                  <a:close/>
                  <a:moveTo>
                    <a:pt x="1220" y="1"/>
                  </a:moveTo>
                  <a:cubicBezTo>
                    <a:pt x="558" y="1"/>
                    <a:pt x="1" y="527"/>
                    <a:pt x="1" y="1189"/>
                  </a:cubicBezTo>
                  <a:lnTo>
                    <a:pt x="1" y="5176"/>
                  </a:lnTo>
                  <a:cubicBezTo>
                    <a:pt x="1" y="5838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38"/>
                    <a:pt x="13587" y="5176"/>
                  </a:cubicBezTo>
                  <a:lnTo>
                    <a:pt x="13587" y="1189"/>
                  </a:lnTo>
                  <a:cubicBezTo>
                    <a:pt x="13587" y="527"/>
                    <a:pt x="13046" y="1"/>
                    <a:pt x="12398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86;p58">
              <a:extLst>
                <a:ext uri="{FF2B5EF4-FFF2-40B4-BE49-F238E27FC236}">
                  <a16:creationId xmlns:a16="http://schemas.microsoft.com/office/drawing/2014/main" id="{DAABB8E2-A913-BA09-B9EF-E05AA6A77BFE}"/>
                </a:ext>
              </a:extLst>
            </p:cNvPr>
            <p:cNvSpPr/>
            <p:nvPr/>
          </p:nvSpPr>
          <p:spPr>
            <a:xfrm>
              <a:off x="1813669" y="3003347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1"/>
                  </a:moveTo>
                  <a:cubicBezTo>
                    <a:pt x="166" y="1"/>
                    <a:pt x="0" y="181"/>
                    <a:pt x="0" y="407"/>
                  </a:cubicBezTo>
                  <a:cubicBezTo>
                    <a:pt x="0" y="618"/>
                    <a:pt x="166" y="799"/>
                    <a:pt x="391" y="799"/>
                  </a:cubicBezTo>
                  <a:cubicBezTo>
                    <a:pt x="617" y="799"/>
                    <a:pt x="782" y="618"/>
                    <a:pt x="782" y="407"/>
                  </a:cubicBezTo>
                  <a:cubicBezTo>
                    <a:pt x="782" y="181"/>
                    <a:pt x="617" y="1"/>
                    <a:pt x="39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87;p58">
              <a:extLst>
                <a:ext uri="{FF2B5EF4-FFF2-40B4-BE49-F238E27FC236}">
                  <a16:creationId xmlns:a16="http://schemas.microsoft.com/office/drawing/2014/main" id="{50368EB0-F06C-3DF0-983D-998A160111CD}"/>
                </a:ext>
              </a:extLst>
            </p:cNvPr>
            <p:cNvSpPr/>
            <p:nvPr/>
          </p:nvSpPr>
          <p:spPr>
            <a:xfrm>
              <a:off x="1600712" y="2831801"/>
              <a:ext cx="60876" cy="21487"/>
            </a:xfrm>
            <a:custGeom>
              <a:avLst/>
              <a:gdLst/>
              <a:ahLst/>
              <a:cxnLst/>
              <a:rect l="l" t="t" r="r" b="b"/>
              <a:pathLst>
                <a:path w="2258" h="797" extrusionOk="0">
                  <a:moveTo>
                    <a:pt x="1129" y="0"/>
                  </a:moveTo>
                  <a:cubicBezTo>
                    <a:pt x="603" y="0"/>
                    <a:pt x="166" y="331"/>
                    <a:pt x="1" y="797"/>
                  </a:cubicBezTo>
                  <a:lnTo>
                    <a:pt x="2258" y="797"/>
                  </a:lnTo>
                  <a:cubicBezTo>
                    <a:pt x="2092" y="331"/>
                    <a:pt x="1640" y="0"/>
                    <a:pt x="112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88;p58">
              <a:extLst>
                <a:ext uri="{FF2B5EF4-FFF2-40B4-BE49-F238E27FC236}">
                  <a16:creationId xmlns:a16="http://schemas.microsoft.com/office/drawing/2014/main" id="{162D9FA1-D1BB-5762-11D3-A43AA46CBD05}"/>
                </a:ext>
              </a:extLst>
            </p:cNvPr>
            <p:cNvSpPr/>
            <p:nvPr/>
          </p:nvSpPr>
          <p:spPr>
            <a:xfrm>
              <a:off x="1727666" y="281028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0"/>
                  </a:moveTo>
                  <a:cubicBezTo>
                    <a:pt x="181" y="0"/>
                    <a:pt x="0" y="181"/>
                    <a:pt x="0" y="391"/>
                  </a:cubicBezTo>
                  <a:cubicBezTo>
                    <a:pt x="0" y="617"/>
                    <a:pt x="181" y="798"/>
                    <a:pt x="392" y="798"/>
                  </a:cubicBezTo>
                  <a:cubicBezTo>
                    <a:pt x="618" y="798"/>
                    <a:pt x="798" y="617"/>
                    <a:pt x="798" y="391"/>
                  </a:cubicBezTo>
                  <a:cubicBezTo>
                    <a:pt x="798" y="181"/>
                    <a:pt x="618" y="0"/>
                    <a:pt x="39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89;p58">
              <a:extLst>
                <a:ext uri="{FF2B5EF4-FFF2-40B4-BE49-F238E27FC236}">
                  <a16:creationId xmlns:a16="http://schemas.microsoft.com/office/drawing/2014/main" id="{E0A9F746-2211-4083-0371-203C629B3B85}"/>
                </a:ext>
              </a:extLst>
            </p:cNvPr>
            <p:cNvSpPr/>
            <p:nvPr/>
          </p:nvSpPr>
          <p:spPr>
            <a:xfrm>
              <a:off x="1620177" y="2788799"/>
              <a:ext cx="21514" cy="21514"/>
            </a:xfrm>
            <a:custGeom>
              <a:avLst/>
              <a:gdLst/>
              <a:ahLst/>
              <a:cxnLst/>
              <a:rect l="l" t="t" r="r" b="b"/>
              <a:pathLst>
                <a:path w="798" h="798" extrusionOk="0">
                  <a:moveTo>
                    <a:pt x="407" y="0"/>
                  </a:moveTo>
                  <a:cubicBezTo>
                    <a:pt x="182" y="0"/>
                    <a:pt x="1" y="181"/>
                    <a:pt x="1" y="391"/>
                  </a:cubicBezTo>
                  <a:cubicBezTo>
                    <a:pt x="1" y="616"/>
                    <a:pt x="182" y="797"/>
                    <a:pt x="407" y="797"/>
                  </a:cubicBezTo>
                  <a:cubicBezTo>
                    <a:pt x="617" y="797"/>
                    <a:pt x="798" y="616"/>
                    <a:pt x="798" y="391"/>
                  </a:cubicBezTo>
                  <a:cubicBezTo>
                    <a:pt x="798" y="181"/>
                    <a:pt x="617" y="0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90;p58">
              <a:extLst>
                <a:ext uri="{FF2B5EF4-FFF2-40B4-BE49-F238E27FC236}">
                  <a16:creationId xmlns:a16="http://schemas.microsoft.com/office/drawing/2014/main" id="{A64A4393-F095-AE6A-3CD6-91FAA3F1480C}"/>
                </a:ext>
              </a:extLst>
            </p:cNvPr>
            <p:cNvSpPr/>
            <p:nvPr/>
          </p:nvSpPr>
          <p:spPr>
            <a:xfrm>
              <a:off x="1533770" y="2734448"/>
              <a:ext cx="366332" cy="172382"/>
            </a:xfrm>
            <a:custGeom>
              <a:avLst/>
              <a:gdLst/>
              <a:ahLst/>
              <a:cxnLst/>
              <a:rect l="l" t="t" r="r" b="b"/>
              <a:pathLst>
                <a:path w="13588" h="6394" extrusionOk="0">
                  <a:moveTo>
                    <a:pt x="7584" y="2016"/>
                  </a:moveTo>
                  <a:cubicBezTo>
                    <a:pt x="8246" y="2016"/>
                    <a:pt x="8787" y="2558"/>
                    <a:pt x="8787" y="3204"/>
                  </a:cubicBezTo>
                  <a:cubicBezTo>
                    <a:pt x="8787" y="3866"/>
                    <a:pt x="8246" y="4408"/>
                    <a:pt x="7584" y="4408"/>
                  </a:cubicBezTo>
                  <a:cubicBezTo>
                    <a:pt x="6937" y="4408"/>
                    <a:pt x="6396" y="3866"/>
                    <a:pt x="6396" y="3204"/>
                  </a:cubicBezTo>
                  <a:cubicBezTo>
                    <a:pt x="6396" y="2558"/>
                    <a:pt x="6937" y="2016"/>
                    <a:pt x="7584" y="2016"/>
                  </a:cubicBezTo>
                  <a:close/>
                  <a:moveTo>
                    <a:pt x="10773" y="2016"/>
                  </a:moveTo>
                  <a:cubicBezTo>
                    <a:pt x="11435" y="2016"/>
                    <a:pt x="11962" y="2558"/>
                    <a:pt x="11962" y="3204"/>
                  </a:cubicBezTo>
                  <a:cubicBezTo>
                    <a:pt x="11962" y="3866"/>
                    <a:pt x="11435" y="4408"/>
                    <a:pt x="10773" y="4408"/>
                  </a:cubicBezTo>
                  <a:cubicBezTo>
                    <a:pt x="10111" y="4408"/>
                    <a:pt x="9585" y="3866"/>
                    <a:pt x="9585" y="3204"/>
                  </a:cubicBezTo>
                  <a:cubicBezTo>
                    <a:pt x="9585" y="2558"/>
                    <a:pt x="10111" y="2016"/>
                    <a:pt x="10773" y="2016"/>
                  </a:cubicBezTo>
                  <a:close/>
                  <a:moveTo>
                    <a:pt x="3612" y="1218"/>
                  </a:moveTo>
                  <a:cubicBezTo>
                    <a:pt x="4274" y="1218"/>
                    <a:pt x="4801" y="1760"/>
                    <a:pt x="4801" y="2407"/>
                  </a:cubicBezTo>
                  <a:cubicBezTo>
                    <a:pt x="4801" y="2663"/>
                    <a:pt x="4725" y="2889"/>
                    <a:pt x="4590" y="3084"/>
                  </a:cubicBezTo>
                  <a:cubicBezTo>
                    <a:pt x="5192" y="3430"/>
                    <a:pt x="5598" y="4062"/>
                    <a:pt x="5598" y="4799"/>
                  </a:cubicBezTo>
                  <a:cubicBezTo>
                    <a:pt x="5598" y="5025"/>
                    <a:pt x="5417" y="5206"/>
                    <a:pt x="5206" y="5206"/>
                  </a:cubicBezTo>
                  <a:lnTo>
                    <a:pt x="2017" y="5206"/>
                  </a:lnTo>
                  <a:cubicBezTo>
                    <a:pt x="1792" y="5206"/>
                    <a:pt x="1611" y="5025"/>
                    <a:pt x="1611" y="4799"/>
                  </a:cubicBezTo>
                  <a:cubicBezTo>
                    <a:pt x="1611" y="4062"/>
                    <a:pt x="2017" y="3430"/>
                    <a:pt x="2619" y="3084"/>
                  </a:cubicBezTo>
                  <a:cubicBezTo>
                    <a:pt x="2484" y="2889"/>
                    <a:pt x="2408" y="2663"/>
                    <a:pt x="2408" y="2407"/>
                  </a:cubicBezTo>
                  <a:cubicBezTo>
                    <a:pt x="2408" y="1760"/>
                    <a:pt x="2950" y="1218"/>
                    <a:pt x="3612" y="1218"/>
                  </a:cubicBezTo>
                  <a:close/>
                  <a:moveTo>
                    <a:pt x="1220" y="0"/>
                  </a:moveTo>
                  <a:cubicBezTo>
                    <a:pt x="558" y="0"/>
                    <a:pt x="1" y="556"/>
                    <a:pt x="1" y="1218"/>
                  </a:cubicBezTo>
                  <a:lnTo>
                    <a:pt x="1" y="5206"/>
                  </a:lnTo>
                  <a:cubicBezTo>
                    <a:pt x="1" y="5852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52"/>
                    <a:pt x="13587" y="5206"/>
                  </a:cubicBezTo>
                  <a:lnTo>
                    <a:pt x="13587" y="1218"/>
                  </a:lnTo>
                  <a:cubicBezTo>
                    <a:pt x="13587" y="556"/>
                    <a:pt x="13046" y="0"/>
                    <a:pt x="1239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91;p58">
              <a:extLst>
                <a:ext uri="{FF2B5EF4-FFF2-40B4-BE49-F238E27FC236}">
                  <a16:creationId xmlns:a16="http://schemas.microsoft.com/office/drawing/2014/main" id="{AF1B660D-6963-2530-501F-76088CAED4A9}"/>
                </a:ext>
              </a:extLst>
            </p:cNvPr>
            <p:cNvSpPr/>
            <p:nvPr/>
          </p:nvSpPr>
          <p:spPr>
            <a:xfrm>
              <a:off x="1813669" y="2810286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0"/>
                  </a:moveTo>
                  <a:cubicBezTo>
                    <a:pt x="166" y="0"/>
                    <a:pt x="0" y="181"/>
                    <a:pt x="0" y="391"/>
                  </a:cubicBezTo>
                  <a:cubicBezTo>
                    <a:pt x="0" y="617"/>
                    <a:pt x="166" y="798"/>
                    <a:pt x="391" y="798"/>
                  </a:cubicBezTo>
                  <a:cubicBezTo>
                    <a:pt x="617" y="798"/>
                    <a:pt x="782" y="617"/>
                    <a:pt x="782" y="391"/>
                  </a:cubicBezTo>
                  <a:cubicBezTo>
                    <a:pt x="782" y="181"/>
                    <a:pt x="617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34;p42">
            <a:extLst>
              <a:ext uri="{FF2B5EF4-FFF2-40B4-BE49-F238E27FC236}">
                <a16:creationId xmlns:a16="http://schemas.microsoft.com/office/drawing/2014/main" id="{C270A656-6DF4-D7B9-57A6-578D6B3770C0}"/>
              </a:ext>
            </a:extLst>
          </p:cNvPr>
          <p:cNvSpPr txBox="1">
            <a:spLocks/>
          </p:cNvSpPr>
          <p:nvPr/>
        </p:nvSpPr>
        <p:spPr>
          <a:xfrm>
            <a:off x="109774" y="-129229"/>
            <a:ext cx="24855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" sz="66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05.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2951544" y="1973250"/>
            <a:ext cx="6192456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>
                <a:latin typeface="Montserrat" pitchFamily="2" charset="77"/>
              </a:rPr>
              <a:t>KHẢO SÁT </a:t>
            </a:r>
            <a:r>
              <a:rPr lang="vi-VN" sz="4000">
                <a:latin typeface="Montserrat" pitchFamily="2" charset="77"/>
              </a:rPr>
              <a:t>BÀI TOÁN </a:t>
            </a:r>
            <a:endParaRPr sz="4000">
              <a:latin typeface="Montserrat" pitchFamily="2" charset="77"/>
            </a:endParaRPr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01.</a:t>
            </a:r>
            <a:endParaRPr>
              <a:solidFill>
                <a:schemeClr val="tx1">
                  <a:lumMod val="10000"/>
                  <a:lumOff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-881150" y="2107300"/>
            <a:ext cx="4079904" cy="8167457"/>
          </a:xfrm>
          <a:custGeom>
            <a:avLst/>
            <a:gdLst/>
            <a:ahLst/>
            <a:cxnLst/>
            <a:rect l="l" t="t" r="r" b="b"/>
            <a:pathLst>
              <a:path w="13334" h="26693" extrusionOk="0">
                <a:moveTo>
                  <a:pt x="8898" y="5565"/>
                </a:moveTo>
                <a:cubicBezTo>
                  <a:pt x="9249" y="5565"/>
                  <a:pt x="9524" y="5840"/>
                  <a:pt x="9524" y="6191"/>
                </a:cubicBezTo>
                <a:cubicBezTo>
                  <a:pt x="9524" y="6542"/>
                  <a:pt x="9249" y="6818"/>
                  <a:pt x="8898" y="6818"/>
                </a:cubicBezTo>
                <a:lnTo>
                  <a:pt x="6116" y="6818"/>
                </a:lnTo>
                <a:cubicBezTo>
                  <a:pt x="5765" y="6818"/>
                  <a:pt x="5489" y="6542"/>
                  <a:pt x="5489" y="6191"/>
                </a:cubicBezTo>
                <a:cubicBezTo>
                  <a:pt x="5489" y="5840"/>
                  <a:pt x="5765" y="5565"/>
                  <a:pt x="6116" y="5565"/>
                </a:cubicBezTo>
                <a:close/>
                <a:moveTo>
                  <a:pt x="8898" y="8898"/>
                </a:moveTo>
                <a:cubicBezTo>
                  <a:pt x="9249" y="8898"/>
                  <a:pt x="9524" y="9174"/>
                  <a:pt x="9524" y="9525"/>
                </a:cubicBezTo>
                <a:cubicBezTo>
                  <a:pt x="9524" y="9850"/>
                  <a:pt x="9249" y="10151"/>
                  <a:pt x="8898" y="10151"/>
                </a:cubicBezTo>
                <a:lnTo>
                  <a:pt x="6116" y="10151"/>
                </a:lnTo>
                <a:cubicBezTo>
                  <a:pt x="5765" y="10151"/>
                  <a:pt x="5489" y="9850"/>
                  <a:pt x="5489" y="9525"/>
                </a:cubicBezTo>
                <a:cubicBezTo>
                  <a:pt x="5489" y="9174"/>
                  <a:pt x="5765" y="8898"/>
                  <a:pt x="6116" y="8898"/>
                </a:cubicBezTo>
                <a:close/>
                <a:moveTo>
                  <a:pt x="8898" y="12206"/>
                </a:moveTo>
                <a:cubicBezTo>
                  <a:pt x="9249" y="12206"/>
                  <a:pt x="9524" y="12507"/>
                  <a:pt x="9524" y="12833"/>
                </a:cubicBezTo>
                <a:cubicBezTo>
                  <a:pt x="9524" y="13184"/>
                  <a:pt x="9249" y="13460"/>
                  <a:pt x="8898" y="13460"/>
                </a:cubicBezTo>
                <a:lnTo>
                  <a:pt x="6116" y="13460"/>
                </a:lnTo>
                <a:cubicBezTo>
                  <a:pt x="5765" y="13460"/>
                  <a:pt x="5489" y="13184"/>
                  <a:pt x="5489" y="12833"/>
                </a:cubicBezTo>
                <a:cubicBezTo>
                  <a:pt x="5489" y="12507"/>
                  <a:pt x="5765" y="12206"/>
                  <a:pt x="6116" y="12206"/>
                </a:cubicBezTo>
                <a:close/>
                <a:moveTo>
                  <a:pt x="8898" y="15540"/>
                </a:moveTo>
                <a:cubicBezTo>
                  <a:pt x="9249" y="15540"/>
                  <a:pt x="9524" y="15815"/>
                  <a:pt x="9524" y="16166"/>
                </a:cubicBezTo>
                <a:cubicBezTo>
                  <a:pt x="9524" y="16517"/>
                  <a:pt x="9249" y="16793"/>
                  <a:pt x="8898" y="16793"/>
                </a:cubicBezTo>
                <a:lnTo>
                  <a:pt x="6116" y="16793"/>
                </a:lnTo>
                <a:cubicBezTo>
                  <a:pt x="5765" y="16793"/>
                  <a:pt x="5489" y="16517"/>
                  <a:pt x="5489" y="16166"/>
                </a:cubicBezTo>
                <a:cubicBezTo>
                  <a:pt x="5489" y="15815"/>
                  <a:pt x="5765" y="15540"/>
                  <a:pt x="6116" y="15540"/>
                </a:cubicBezTo>
                <a:close/>
                <a:moveTo>
                  <a:pt x="8898" y="18873"/>
                </a:moveTo>
                <a:cubicBezTo>
                  <a:pt x="9249" y="18873"/>
                  <a:pt x="9524" y="19149"/>
                  <a:pt x="9524" y="19500"/>
                </a:cubicBezTo>
                <a:cubicBezTo>
                  <a:pt x="9524" y="19851"/>
                  <a:pt x="9249" y="20126"/>
                  <a:pt x="8898" y="20126"/>
                </a:cubicBezTo>
                <a:lnTo>
                  <a:pt x="6116" y="20126"/>
                </a:lnTo>
                <a:cubicBezTo>
                  <a:pt x="5765" y="20126"/>
                  <a:pt x="5489" y="19851"/>
                  <a:pt x="5489" y="19500"/>
                </a:cubicBezTo>
                <a:cubicBezTo>
                  <a:pt x="5489" y="19149"/>
                  <a:pt x="5765" y="18873"/>
                  <a:pt x="6116" y="18873"/>
                </a:cubicBezTo>
                <a:close/>
                <a:moveTo>
                  <a:pt x="8898" y="22206"/>
                </a:moveTo>
                <a:cubicBezTo>
                  <a:pt x="9249" y="22206"/>
                  <a:pt x="9524" y="22482"/>
                  <a:pt x="9524" y="22833"/>
                </a:cubicBezTo>
                <a:cubicBezTo>
                  <a:pt x="9524" y="23184"/>
                  <a:pt x="9249" y="23460"/>
                  <a:pt x="8898" y="23460"/>
                </a:cubicBezTo>
                <a:lnTo>
                  <a:pt x="6116" y="23460"/>
                </a:lnTo>
                <a:cubicBezTo>
                  <a:pt x="5765" y="23460"/>
                  <a:pt x="5489" y="23184"/>
                  <a:pt x="5489" y="22833"/>
                </a:cubicBezTo>
                <a:cubicBezTo>
                  <a:pt x="5489" y="22482"/>
                  <a:pt x="5765" y="22206"/>
                  <a:pt x="6116" y="22206"/>
                </a:cubicBezTo>
                <a:close/>
                <a:moveTo>
                  <a:pt x="0" y="1"/>
                </a:moveTo>
                <a:lnTo>
                  <a:pt x="0" y="26693"/>
                </a:lnTo>
                <a:lnTo>
                  <a:pt x="11579" y="26693"/>
                </a:lnTo>
                <a:lnTo>
                  <a:pt x="11579" y="2432"/>
                </a:lnTo>
                <a:lnTo>
                  <a:pt x="13334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8" name="Google Shape;4547;p79">
            <a:extLst>
              <a:ext uri="{FF2B5EF4-FFF2-40B4-BE49-F238E27FC236}">
                <a16:creationId xmlns:a16="http://schemas.microsoft.com/office/drawing/2014/main" id="{BB6C1994-88D0-D7B6-B060-8C7C2B50BC45}"/>
              </a:ext>
            </a:extLst>
          </p:cNvPr>
          <p:cNvGrpSpPr/>
          <p:nvPr/>
        </p:nvGrpSpPr>
        <p:grpSpPr>
          <a:xfrm>
            <a:off x="8408715" y="3020359"/>
            <a:ext cx="634656" cy="699982"/>
            <a:chOff x="5985650" y="2860025"/>
            <a:chExt cx="1396075" cy="1539775"/>
          </a:xfrm>
        </p:grpSpPr>
        <p:sp>
          <p:nvSpPr>
            <p:cNvPr id="9" name="Google Shape;4548;p79">
              <a:extLst>
                <a:ext uri="{FF2B5EF4-FFF2-40B4-BE49-F238E27FC236}">
                  <a16:creationId xmlns:a16="http://schemas.microsoft.com/office/drawing/2014/main" id="{D9F14763-8B79-9066-2E5D-8CB51325692D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9;p79">
              <a:extLst>
                <a:ext uri="{FF2B5EF4-FFF2-40B4-BE49-F238E27FC236}">
                  <a16:creationId xmlns:a16="http://schemas.microsoft.com/office/drawing/2014/main" id="{68192641-33D6-FA0D-3D78-CCB9E91BEA9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0;p79">
              <a:extLst>
                <a:ext uri="{FF2B5EF4-FFF2-40B4-BE49-F238E27FC236}">
                  <a16:creationId xmlns:a16="http://schemas.microsoft.com/office/drawing/2014/main" id="{64CF7035-0AAB-1AC1-9B63-D1649F2ADEAC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1;p79">
              <a:extLst>
                <a:ext uri="{FF2B5EF4-FFF2-40B4-BE49-F238E27FC236}">
                  <a16:creationId xmlns:a16="http://schemas.microsoft.com/office/drawing/2014/main" id="{BB394EE0-428A-AE33-AE5C-0CF5A929ACC1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2;p79">
              <a:extLst>
                <a:ext uri="{FF2B5EF4-FFF2-40B4-BE49-F238E27FC236}">
                  <a16:creationId xmlns:a16="http://schemas.microsoft.com/office/drawing/2014/main" id="{8A2D1158-0577-9192-BDCC-DC00EFDC403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3;p79">
              <a:extLst>
                <a:ext uri="{FF2B5EF4-FFF2-40B4-BE49-F238E27FC236}">
                  <a16:creationId xmlns:a16="http://schemas.microsoft.com/office/drawing/2014/main" id="{5DB9598D-CBB7-AA6F-74F9-60E3290D3B2F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54;p79">
              <a:extLst>
                <a:ext uri="{FF2B5EF4-FFF2-40B4-BE49-F238E27FC236}">
                  <a16:creationId xmlns:a16="http://schemas.microsoft.com/office/drawing/2014/main" id="{D184691D-9188-AFA6-065F-4C0AA920733D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55;p79">
              <a:extLst>
                <a:ext uri="{FF2B5EF4-FFF2-40B4-BE49-F238E27FC236}">
                  <a16:creationId xmlns:a16="http://schemas.microsoft.com/office/drawing/2014/main" id="{AEDDC596-D56A-49A4-1A46-2E84C22B54C8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6;p79">
              <a:extLst>
                <a:ext uri="{FF2B5EF4-FFF2-40B4-BE49-F238E27FC236}">
                  <a16:creationId xmlns:a16="http://schemas.microsoft.com/office/drawing/2014/main" id="{3E9EB7F6-D638-CC62-4F66-27EF5BF5928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7;p79">
              <a:extLst>
                <a:ext uri="{FF2B5EF4-FFF2-40B4-BE49-F238E27FC236}">
                  <a16:creationId xmlns:a16="http://schemas.microsoft.com/office/drawing/2014/main" id="{907D04B1-6BA9-1BFF-8FC9-2E13E4A08B7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8;p79">
              <a:extLst>
                <a:ext uri="{FF2B5EF4-FFF2-40B4-BE49-F238E27FC236}">
                  <a16:creationId xmlns:a16="http://schemas.microsoft.com/office/drawing/2014/main" id="{917E639C-DF48-1690-9E1C-654B711486C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9;p79">
              <a:extLst>
                <a:ext uri="{FF2B5EF4-FFF2-40B4-BE49-F238E27FC236}">
                  <a16:creationId xmlns:a16="http://schemas.microsoft.com/office/drawing/2014/main" id="{2E5F22B2-B250-B743-7D44-82E872538C2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60;p79">
              <a:extLst>
                <a:ext uri="{FF2B5EF4-FFF2-40B4-BE49-F238E27FC236}">
                  <a16:creationId xmlns:a16="http://schemas.microsoft.com/office/drawing/2014/main" id="{93EE64FB-65AF-C382-E042-C03215386EEF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1;p79">
              <a:extLst>
                <a:ext uri="{FF2B5EF4-FFF2-40B4-BE49-F238E27FC236}">
                  <a16:creationId xmlns:a16="http://schemas.microsoft.com/office/drawing/2014/main" id="{EAFE5610-DF07-4561-0F41-5D41A45C48BD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2;p79">
              <a:extLst>
                <a:ext uri="{FF2B5EF4-FFF2-40B4-BE49-F238E27FC236}">
                  <a16:creationId xmlns:a16="http://schemas.microsoft.com/office/drawing/2014/main" id="{60E59F78-F353-3A9C-218E-9ACD8919DBB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3;p79">
              <a:extLst>
                <a:ext uri="{FF2B5EF4-FFF2-40B4-BE49-F238E27FC236}">
                  <a16:creationId xmlns:a16="http://schemas.microsoft.com/office/drawing/2014/main" id="{7573033D-53B3-22DC-35FC-ED6705F09611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4;p79">
              <a:extLst>
                <a:ext uri="{FF2B5EF4-FFF2-40B4-BE49-F238E27FC236}">
                  <a16:creationId xmlns:a16="http://schemas.microsoft.com/office/drawing/2014/main" id="{3FEEFCA3-FFE1-8C0F-62B2-681D9CB985E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5;p79">
              <a:extLst>
                <a:ext uri="{FF2B5EF4-FFF2-40B4-BE49-F238E27FC236}">
                  <a16:creationId xmlns:a16="http://schemas.microsoft.com/office/drawing/2014/main" id="{950B1C4B-0CA6-F5A3-B78F-F63695D1DD2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6;p79">
              <a:extLst>
                <a:ext uri="{FF2B5EF4-FFF2-40B4-BE49-F238E27FC236}">
                  <a16:creationId xmlns:a16="http://schemas.microsoft.com/office/drawing/2014/main" id="{60C7D83B-B30B-039F-F6C8-5CF4C623791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79">
              <a:extLst>
                <a:ext uri="{FF2B5EF4-FFF2-40B4-BE49-F238E27FC236}">
                  <a16:creationId xmlns:a16="http://schemas.microsoft.com/office/drawing/2014/main" id="{1E85C973-3021-A9FE-FE8D-00441F1A339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79">
              <a:extLst>
                <a:ext uri="{FF2B5EF4-FFF2-40B4-BE49-F238E27FC236}">
                  <a16:creationId xmlns:a16="http://schemas.microsoft.com/office/drawing/2014/main" id="{9507865D-286A-5EA7-76DD-D307B2C363A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79">
              <a:extLst>
                <a:ext uri="{FF2B5EF4-FFF2-40B4-BE49-F238E27FC236}">
                  <a16:creationId xmlns:a16="http://schemas.microsoft.com/office/drawing/2014/main" id="{CC2B45B8-3630-16A2-E546-13A635A8F0DA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0;p79">
              <a:extLst>
                <a:ext uri="{FF2B5EF4-FFF2-40B4-BE49-F238E27FC236}">
                  <a16:creationId xmlns:a16="http://schemas.microsoft.com/office/drawing/2014/main" id="{09644A76-7CCF-A5F9-A58D-5737C4400FD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1;p79">
              <a:extLst>
                <a:ext uri="{FF2B5EF4-FFF2-40B4-BE49-F238E27FC236}">
                  <a16:creationId xmlns:a16="http://schemas.microsoft.com/office/drawing/2014/main" id="{4D435E64-8B9F-2B24-7981-39C0654C80B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2;p79">
              <a:extLst>
                <a:ext uri="{FF2B5EF4-FFF2-40B4-BE49-F238E27FC236}">
                  <a16:creationId xmlns:a16="http://schemas.microsoft.com/office/drawing/2014/main" id="{EA855723-C03B-0A2F-1B22-C7C7F9722ABB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3;p79">
              <a:extLst>
                <a:ext uri="{FF2B5EF4-FFF2-40B4-BE49-F238E27FC236}">
                  <a16:creationId xmlns:a16="http://schemas.microsoft.com/office/drawing/2014/main" id="{E1C32F6A-FAB7-EC0A-A331-63803828A6D1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4;p79">
              <a:extLst>
                <a:ext uri="{FF2B5EF4-FFF2-40B4-BE49-F238E27FC236}">
                  <a16:creationId xmlns:a16="http://schemas.microsoft.com/office/drawing/2014/main" id="{9599363E-425A-6E88-4920-C7819AAFA633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5;p79">
              <a:extLst>
                <a:ext uri="{FF2B5EF4-FFF2-40B4-BE49-F238E27FC236}">
                  <a16:creationId xmlns:a16="http://schemas.microsoft.com/office/drawing/2014/main" id="{0EAACD3C-7CA8-B9DD-BB4F-31BA90E9774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6;p79">
              <a:extLst>
                <a:ext uri="{FF2B5EF4-FFF2-40B4-BE49-F238E27FC236}">
                  <a16:creationId xmlns:a16="http://schemas.microsoft.com/office/drawing/2014/main" id="{5F3381D7-9BAA-7334-5836-05D8BA1ADCD8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7;p79">
              <a:extLst>
                <a:ext uri="{FF2B5EF4-FFF2-40B4-BE49-F238E27FC236}">
                  <a16:creationId xmlns:a16="http://schemas.microsoft.com/office/drawing/2014/main" id="{CB5633DC-36F9-6066-78E2-446874D5811F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78;p79">
              <a:extLst>
                <a:ext uri="{FF2B5EF4-FFF2-40B4-BE49-F238E27FC236}">
                  <a16:creationId xmlns:a16="http://schemas.microsoft.com/office/drawing/2014/main" id="{1A658119-7E0A-EC50-347C-58E0CFA61742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79;p79">
              <a:extLst>
                <a:ext uri="{FF2B5EF4-FFF2-40B4-BE49-F238E27FC236}">
                  <a16:creationId xmlns:a16="http://schemas.microsoft.com/office/drawing/2014/main" id="{3749B965-AF48-1A88-F83F-397477C29A20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C46A-7B52-17A6-6FE8-8B811545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1" y="299427"/>
            <a:ext cx="7717500" cy="572700"/>
          </a:xfrm>
        </p:spPr>
        <p:txBody>
          <a:bodyPr/>
          <a:lstStyle/>
          <a:p>
            <a:r>
              <a:rPr lang="en-VN" sz="36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ƯU ĐIỂM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2CCAB4C-1842-06EF-BF14-6783FF4A222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449089" y="3482769"/>
            <a:ext cx="2439209" cy="637200"/>
          </a:xfrm>
        </p:spPr>
        <p:txBody>
          <a:bodyPr/>
          <a:lstStyle/>
          <a:p>
            <a:r>
              <a:rPr lang="en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Thiết kế dễ hiểu, rõ ràng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D065DB-192D-6C36-1F24-F04AEE3737F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593929" y="2602460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Mô hình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F11F7F7-668A-0944-E1FA-C1BA3478B9C5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49362" y="3340205"/>
            <a:ext cx="2445339" cy="637200"/>
          </a:xfrm>
        </p:spPr>
        <p:txBody>
          <a:bodyPr/>
          <a:lstStyle/>
          <a:p>
            <a:r>
              <a:rPr lang="en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Đã hoàn thành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7A65416-4C20-3BC2-9DCD-93165799A1A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03032" y="2571750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Yêu cầu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BEEB189-A595-8961-47DA-2B137429494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208118" y="3155114"/>
            <a:ext cx="3136604" cy="1239701"/>
          </a:xfrm>
        </p:spPr>
        <p:txBody>
          <a:bodyPr/>
          <a:lstStyle/>
          <a:p>
            <a:pPr algn="l"/>
            <a:endParaRPr lang="vi-VN" sz="180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r>
              <a:rPr lang="vi-VN" sz="1800">
                <a:solidFill>
                  <a:schemeClr val="tx1">
                    <a:lumMod val="25000"/>
                    <a:lumOff val="75000"/>
                  </a:schemeClr>
                </a:solidFill>
              </a:rPr>
              <a:t>Thiết kế g</a:t>
            </a:r>
            <a:r>
              <a:rPr lang="en-US" sz="1800">
                <a:solidFill>
                  <a:schemeClr val="tx1">
                    <a:lumMod val="25000"/>
                    <a:lumOff val="75000"/>
                  </a:schemeClr>
                </a:solidFill>
              </a:rPr>
              <a:t>iao diện và bố cục thân thiện</a:t>
            </a:r>
            <a:r>
              <a:rPr lang="vi-VN" sz="1800">
                <a:solidFill>
                  <a:schemeClr val="tx1">
                    <a:lumMod val="25000"/>
                    <a:lumOff val="75000"/>
                  </a:schemeClr>
                </a:solidFill>
              </a:rPr>
              <a:t>, rõ ràng.</a:t>
            </a:r>
            <a:endParaRPr lang="en-VN" sz="180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endParaRPr lang="en-VN" sz="18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E3AF9BE-26F3-494E-EEA5-0A91BDEABE1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691359" y="2548315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Giao diện</a:t>
            </a:r>
          </a:p>
        </p:txBody>
      </p:sp>
      <p:grpSp>
        <p:nvGrpSpPr>
          <p:cNvPr id="15" name="Google Shape;1449;p58">
            <a:extLst>
              <a:ext uri="{FF2B5EF4-FFF2-40B4-BE49-F238E27FC236}">
                <a16:creationId xmlns:a16="http://schemas.microsoft.com/office/drawing/2014/main" id="{3F2195CD-EC87-287C-6E62-742781AF31EA}"/>
              </a:ext>
            </a:extLst>
          </p:cNvPr>
          <p:cNvGrpSpPr/>
          <p:nvPr/>
        </p:nvGrpSpPr>
        <p:grpSpPr>
          <a:xfrm>
            <a:off x="1224242" y="1469600"/>
            <a:ext cx="750500" cy="713693"/>
            <a:chOff x="1533770" y="1566649"/>
            <a:chExt cx="423919" cy="372803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16" name="Google Shape;1450;p58">
              <a:extLst>
                <a:ext uri="{FF2B5EF4-FFF2-40B4-BE49-F238E27FC236}">
                  <a16:creationId xmlns:a16="http://schemas.microsoft.com/office/drawing/2014/main" id="{16950C8D-7919-27BB-3966-52252079EA26}"/>
                </a:ext>
              </a:extLst>
            </p:cNvPr>
            <p:cNvSpPr/>
            <p:nvPr/>
          </p:nvSpPr>
          <p:spPr>
            <a:xfrm>
              <a:off x="1683479" y="1752834"/>
              <a:ext cx="199154" cy="24749"/>
            </a:xfrm>
            <a:custGeom>
              <a:avLst/>
              <a:gdLst/>
              <a:ahLst/>
              <a:cxnLst/>
              <a:rect l="l" t="t" r="r" b="b"/>
              <a:pathLst>
                <a:path w="7387" h="918" extrusionOk="0">
                  <a:moveTo>
                    <a:pt x="0" y="0"/>
                  </a:moveTo>
                  <a:lnTo>
                    <a:pt x="0" y="918"/>
                  </a:lnTo>
                  <a:lnTo>
                    <a:pt x="7387" y="918"/>
                  </a:lnTo>
                  <a:lnTo>
                    <a:pt x="738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451;p58">
              <a:extLst>
                <a:ext uri="{FF2B5EF4-FFF2-40B4-BE49-F238E27FC236}">
                  <a16:creationId xmlns:a16="http://schemas.microsoft.com/office/drawing/2014/main" id="{47037BAB-3DEF-EEE6-FF4E-3C1D4A7289B0}"/>
                </a:ext>
              </a:extLst>
            </p:cNvPr>
            <p:cNvSpPr/>
            <p:nvPr/>
          </p:nvSpPr>
          <p:spPr>
            <a:xfrm>
              <a:off x="1609231" y="1752834"/>
              <a:ext cx="49499" cy="124151"/>
            </a:xfrm>
            <a:custGeom>
              <a:avLst/>
              <a:gdLst/>
              <a:ahLst/>
              <a:cxnLst/>
              <a:rect l="l" t="t" r="r" b="b"/>
              <a:pathLst>
                <a:path w="1836" h="4605" extrusionOk="0">
                  <a:moveTo>
                    <a:pt x="0" y="0"/>
                  </a:moveTo>
                  <a:lnTo>
                    <a:pt x="0" y="4604"/>
                  </a:lnTo>
                  <a:lnTo>
                    <a:pt x="1836" y="4604"/>
                  </a:lnTo>
                  <a:lnTo>
                    <a:pt x="183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452;p58">
              <a:extLst>
                <a:ext uri="{FF2B5EF4-FFF2-40B4-BE49-F238E27FC236}">
                  <a16:creationId xmlns:a16="http://schemas.microsoft.com/office/drawing/2014/main" id="{6786FABD-C212-2C9C-58D3-979568091FE2}"/>
                </a:ext>
              </a:extLst>
            </p:cNvPr>
            <p:cNvSpPr/>
            <p:nvPr/>
          </p:nvSpPr>
          <p:spPr>
            <a:xfrm>
              <a:off x="1533770" y="1690745"/>
              <a:ext cx="423919" cy="248706"/>
            </a:xfrm>
            <a:custGeom>
              <a:avLst/>
              <a:gdLst/>
              <a:ahLst/>
              <a:cxnLst/>
              <a:rect l="l" t="t" r="r" b="b"/>
              <a:pathLst>
                <a:path w="15724" h="9225" extrusionOk="0">
                  <a:moveTo>
                    <a:pt x="13391" y="1385"/>
                  </a:moveTo>
                  <a:cubicBezTo>
                    <a:pt x="13647" y="1385"/>
                    <a:pt x="13858" y="1596"/>
                    <a:pt x="13858" y="1836"/>
                  </a:cubicBezTo>
                  <a:lnTo>
                    <a:pt x="13858" y="7373"/>
                  </a:lnTo>
                  <a:cubicBezTo>
                    <a:pt x="13858" y="7629"/>
                    <a:pt x="13647" y="7840"/>
                    <a:pt x="13391" y="7840"/>
                  </a:cubicBezTo>
                  <a:lnTo>
                    <a:pt x="2333" y="7840"/>
                  </a:lnTo>
                  <a:cubicBezTo>
                    <a:pt x="2077" y="7840"/>
                    <a:pt x="1866" y="7629"/>
                    <a:pt x="1866" y="7373"/>
                  </a:cubicBezTo>
                  <a:lnTo>
                    <a:pt x="1866" y="1836"/>
                  </a:lnTo>
                  <a:cubicBezTo>
                    <a:pt x="1866" y="1596"/>
                    <a:pt x="2077" y="1385"/>
                    <a:pt x="2333" y="1385"/>
                  </a:cubicBezTo>
                  <a:close/>
                  <a:moveTo>
                    <a:pt x="1" y="1"/>
                  </a:moveTo>
                  <a:lnTo>
                    <a:pt x="1" y="8757"/>
                  </a:lnTo>
                  <a:cubicBezTo>
                    <a:pt x="1" y="9014"/>
                    <a:pt x="211" y="9224"/>
                    <a:pt x="452" y="9224"/>
                  </a:cubicBezTo>
                  <a:lnTo>
                    <a:pt x="15272" y="9224"/>
                  </a:lnTo>
                  <a:cubicBezTo>
                    <a:pt x="15528" y="9224"/>
                    <a:pt x="15724" y="9014"/>
                    <a:pt x="15724" y="8757"/>
                  </a:cubicBezTo>
                  <a:lnTo>
                    <a:pt x="1572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453;p58">
              <a:extLst>
                <a:ext uri="{FF2B5EF4-FFF2-40B4-BE49-F238E27FC236}">
                  <a16:creationId xmlns:a16="http://schemas.microsoft.com/office/drawing/2014/main" id="{BE402CF5-CAD5-9856-FE54-9229FA744810}"/>
                </a:ext>
              </a:extLst>
            </p:cNvPr>
            <p:cNvSpPr/>
            <p:nvPr/>
          </p:nvSpPr>
          <p:spPr>
            <a:xfrm>
              <a:off x="1758104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1454;p58">
              <a:extLst>
                <a:ext uri="{FF2B5EF4-FFF2-40B4-BE49-F238E27FC236}">
                  <a16:creationId xmlns:a16="http://schemas.microsoft.com/office/drawing/2014/main" id="{BC144927-AC80-611C-1B1A-803BC7C33645}"/>
                </a:ext>
              </a:extLst>
            </p:cNvPr>
            <p:cNvSpPr/>
            <p:nvPr/>
          </p:nvSpPr>
          <p:spPr>
            <a:xfrm>
              <a:off x="1683479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1455;p58">
              <a:extLst>
                <a:ext uri="{FF2B5EF4-FFF2-40B4-BE49-F238E27FC236}">
                  <a16:creationId xmlns:a16="http://schemas.microsoft.com/office/drawing/2014/main" id="{10F1C709-0468-714B-45B8-A28383A6051C}"/>
                </a:ext>
              </a:extLst>
            </p:cNvPr>
            <p:cNvSpPr/>
            <p:nvPr/>
          </p:nvSpPr>
          <p:spPr>
            <a:xfrm>
              <a:off x="1832730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1" y="0"/>
                  </a:moveTo>
                  <a:lnTo>
                    <a:pt x="1" y="2754"/>
                  </a:lnTo>
                  <a:lnTo>
                    <a:pt x="1851" y="2754"/>
                  </a:lnTo>
                  <a:lnTo>
                    <a:pt x="185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" name="Google Shape;1456;p58">
              <a:extLst>
                <a:ext uri="{FF2B5EF4-FFF2-40B4-BE49-F238E27FC236}">
                  <a16:creationId xmlns:a16="http://schemas.microsoft.com/office/drawing/2014/main" id="{EA2796E3-CD42-5CFF-6169-3B1465072B44}"/>
                </a:ext>
              </a:extLst>
            </p:cNvPr>
            <p:cNvSpPr/>
            <p:nvPr/>
          </p:nvSpPr>
          <p:spPr>
            <a:xfrm>
              <a:off x="1533770" y="1566649"/>
              <a:ext cx="423919" cy="99402"/>
            </a:xfrm>
            <a:custGeom>
              <a:avLst/>
              <a:gdLst/>
              <a:ahLst/>
              <a:cxnLst/>
              <a:rect l="l" t="t" r="r" b="b"/>
              <a:pathLst>
                <a:path w="15724" h="3687" extrusionOk="0">
                  <a:moveTo>
                    <a:pt x="6937" y="1384"/>
                  </a:moveTo>
                  <a:cubicBezTo>
                    <a:pt x="7192" y="1384"/>
                    <a:pt x="7403" y="1580"/>
                    <a:pt x="7403" y="1836"/>
                  </a:cubicBezTo>
                  <a:cubicBezTo>
                    <a:pt x="7403" y="2092"/>
                    <a:pt x="7192" y="2303"/>
                    <a:pt x="6937" y="2303"/>
                  </a:cubicBezTo>
                  <a:lnTo>
                    <a:pt x="2333" y="2303"/>
                  </a:lnTo>
                  <a:cubicBezTo>
                    <a:pt x="2077" y="2303"/>
                    <a:pt x="1866" y="2092"/>
                    <a:pt x="1866" y="1836"/>
                  </a:cubicBezTo>
                  <a:cubicBezTo>
                    <a:pt x="1866" y="1580"/>
                    <a:pt x="2077" y="1384"/>
                    <a:pt x="2333" y="1384"/>
                  </a:cubicBezTo>
                  <a:close/>
                  <a:moveTo>
                    <a:pt x="9736" y="1384"/>
                  </a:moveTo>
                  <a:cubicBezTo>
                    <a:pt x="9991" y="1384"/>
                    <a:pt x="10187" y="1580"/>
                    <a:pt x="10187" y="1836"/>
                  </a:cubicBezTo>
                  <a:cubicBezTo>
                    <a:pt x="10187" y="2092"/>
                    <a:pt x="9991" y="2303"/>
                    <a:pt x="9736" y="2303"/>
                  </a:cubicBezTo>
                  <a:cubicBezTo>
                    <a:pt x="9479" y="2303"/>
                    <a:pt x="9269" y="2092"/>
                    <a:pt x="9269" y="1836"/>
                  </a:cubicBezTo>
                  <a:cubicBezTo>
                    <a:pt x="9269" y="1580"/>
                    <a:pt x="9479" y="1384"/>
                    <a:pt x="9736" y="1384"/>
                  </a:cubicBezTo>
                  <a:close/>
                  <a:moveTo>
                    <a:pt x="11571" y="1384"/>
                  </a:moveTo>
                  <a:cubicBezTo>
                    <a:pt x="11826" y="1384"/>
                    <a:pt x="12037" y="1580"/>
                    <a:pt x="12037" y="1836"/>
                  </a:cubicBezTo>
                  <a:cubicBezTo>
                    <a:pt x="12037" y="2092"/>
                    <a:pt x="11826" y="2303"/>
                    <a:pt x="11571" y="2303"/>
                  </a:cubicBezTo>
                  <a:cubicBezTo>
                    <a:pt x="11315" y="2303"/>
                    <a:pt x="11120" y="2092"/>
                    <a:pt x="11120" y="1836"/>
                  </a:cubicBezTo>
                  <a:cubicBezTo>
                    <a:pt x="11120" y="1580"/>
                    <a:pt x="11315" y="1384"/>
                    <a:pt x="11571" y="1384"/>
                  </a:cubicBezTo>
                  <a:close/>
                  <a:moveTo>
                    <a:pt x="13421" y="1384"/>
                  </a:moveTo>
                  <a:cubicBezTo>
                    <a:pt x="13678" y="1384"/>
                    <a:pt x="13873" y="1580"/>
                    <a:pt x="13873" y="1836"/>
                  </a:cubicBezTo>
                  <a:cubicBezTo>
                    <a:pt x="13873" y="2092"/>
                    <a:pt x="13678" y="2303"/>
                    <a:pt x="13421" y="2303"/>
                  </a:cubicBezTo>
                  <a:cubicBezTo>
                    <a:pt x="13166" y="2303"/>
                    <a:pt x="12955" y="2092"/>
                    <a:pt x="12955" y="1836"/>
                  </a:cubicBezTo>
                  <a:cubicBezTo>
                    <a:pt x="12955" y="1580"/>
                    <a:pt x="13166" y="1384"/>
                    <a:pt x="13421" y="1384"/>
                  </a:cubicBezTo>
                  <a:close/>
                  <a:moveTo>
                    <a:pt x="452" y="0"/>
                  </a:moveTo>
                  <a:cubicBezTo>
                    <a:pt x="211" y="0"/>
                    <a:pt x="1" y="196"/>
                    <a:pt x="1" y="451"/>
                  </a:cubicBezTo>
                  <a:lnTo>
                    <a:pt x="1" y="3687"/>
                  </a:lnTo>
                  <a:lnTo>
                    <a:pt x="15724" y="3687"/>
                  </a:lnTo>
                  <a:lnTo>
                    <a:pt x="15724" y="451"/>
                  </a:lnTo>
                  <a:cubicBezTo>
                    <a:pt x="15724" y="196"/>
                    <a:pt x="15528" y="0"/>
                    <a:pt x="1527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3" name="Google Shape;1457;p58">
            <a:extLst>
              <a:ext uri="{FF2B5EF4-FFF2-40B4-BE49-F238E27FC236}">
                <a16:creationId xmlns:a16="http://schemas.microsoft.com/office/drawing/2014/main" id="{3130888F-2897-D33F-225D-18931149EA00}"/>
              </a:ext>
            </a:extLst>
          </p:cNvPr>
          <p:cNvGrpSpPr/>
          <p:nvPr/>
        </p:nvGrpSpPr>
        <p:grpSpPr>
          <a:xfrm>
            <a:off x="4451660" y="1442848"/>
            <a:ext cx="649520" cy="773466"/>
            <a:chOff x="3161130" y="1566649"/>
            <a:chExt cx="385366" cy="361021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24" name="Google Shape;1458;p58">
              <a:extLst>
                <a:ext uri="{FF2B5EF4-FFF2-40B4-BE49-F238E27FC236}">
                  <a16:creationId xmlns:a16="http://schemas.microsoft.com/office/drawing/2014/main" id="{71EC0524-420E-22C8-1253-B010F423D4B2}"/>
                </a:ext>
              </a:extLst>
            </p:cNvPr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" name="Google Shape;1459;p58">
              <a:extLst>
                <a:ext uri="{FF2B5EF4-FFF2-40B4-BE49-F238E27FC236}">
                  <a16:creationId xmlns:a16="http://schemas.microsoft.com/office/drawing/2014/main" id="{C85DA36C-25BE-3922-F4FC-54D1FDB19DCB}"/>
                </a:ext>
              </a:extLst>
            </p:cNvPr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" name="Google Shape;1460;p58">
              <a:extLst>
                <a:ext uri="{FF2B5EF4-FFF2-40B4-BE49-F238E27FC236}">
                  <a16:creationId xmlns:a16="http://schemas.microsoft.com/office/drawing/2014/main" id="{A3DF1903-B69F-6CED-84F8-FE25883061BC}"/>
                </a:ext>
              </a:extLst>
            </p:cNvPr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1461;p58">
              <a:extLst>
                <a:ext uri="{FF2B5EF4-FFF2-40B4-BE49-F238E27FC236}">
                  <a16:creationId xmlns:a16="http://schemas.microsoft.com/office/drawing/2014/main" id="{F76A5FE9-1F37-773E-9776-1FDDFD47D772}"/>
                </a:ext>
              </a:extLst>
            </p:cNvPr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" name="Google Shape;1462;p58">
              <a:extLst>
                <a:ext uri="{FF2B5EF4-FFF2-40B4-BE49-F238E27FC236}">
                  <a16:creationId xmlns:a16="http://schemas.microsoft.com/office/drawing/2014/main" id="{9D0ED936-C57C-DB26-F10E-590E58FBE2B1}"/>
                </a:ext>
              </a:extLst>
            </p:cNvPr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" name="Google Shape;1463;p58">
              <a:extLst>
                <a:ext uri="{FF2B5EF4-FFF2-40B4-BE49-F238E27FC236}">
                  <a16:creationId xmlns:a16="http://schemas.microsoft.com/office/drawing/2014/main" id="{135DFD86-9DA7-B4C4-5A89-A35B10B9F609}"/>
                </a:ext>
              </a:extLst>
            </p:cNvPr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" name="Google Shape;1464;p58">
              <a:extLst>
                <a:ext uri="{FF2B5EF4-FFF2-40B4-BE49-F238E27FC236}">
                  <a16:creationId xmlns:a16="http://schemas.microsoft.com/office/drawing/2014/main" id="{49E0E758-2958-BD1C-5088-AB33753B57D1}"/>
                </a:ext>
              </a:extLst>
            </p:cNvPr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1" name="Google Shape;1472;p58">
            <a:extLst>
              <a:ext uri="{FF2B5EF4-FFF2-40B4-BE49-F238E27FC236}">
                <a16:creationId xmlns:a16="http://schemas.microsoft.com/office/drawing/2014/main" id="{56B33EBD-E23C-F09A-D944-44059956A63C}"/>
              </a:ext>
            </a:extLst>
          </p:cNvPr>
          <p:cNvGrpSpPr/>
          <p:nvPr/>
        </p:nvGrpSpPr>
        <p:grpSpPr>
          <a:xfrm>
            <a:off x="7318447" y="1439224"/>
            <a:ext cx="750500" cy="772755"/>
            <a:chOff x="4813643" y="2734448"/>
            <a:chExt cx="327780" cy="372776"/>
          </a:xfrm>
          <a:gradFill>
            <a:gsLst>
              <a:gs pos="72021">
                <a:schemeClr val="accent3">
                  <a:lumMod val="40000"/>
                  <a:lumOff val="60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32" name="Google Shape;1473;p58">
              <a:extLst>
                <a:ext uri="{FF2B5EF4-FFF2-40B4-BE49-F238E27FC236}">
                  <a16:creationId xmlns:a16="http://schemas.microsoft.com/office/drawing/2014/main" id="{B2566761-1B5A-692B-741B-3C5AB80B1BC7}"/>
                </a:ext>
              </a:extLst>
            </p:cNvPr>
            <p:cNvSpPr/>
            <p:nvPr/>
          </p:nvSpPr>
          <p:spPr>
            <a:xfrm>
              <a:off x="4988478" y="2889765"/>
              <a:ext cx="65324" cy="111587"/>
            </a:xfrm>
            <a:custGeom>
              <a:avLst/>
              <a:gdLst/>
              <a:ahLst/>
              <a:cxnLst/>
              <a:rect l="l" t="t" r="r" b="b"/>
              <a:pathLst>
                <a:path w="2423" h="4139" extrusionOk="0">
                  <a:moveTo>
                    <a:pt x="2422" y="1"/>
                  </a:moveTo>
                  <a:lnTo>
                    <a:pt x="1" y="1385"/>
                  </a:lnTo>
                  <a:lnTo>
                    <a:pt x="1" y="4139"/>
                  </a:lnTo>
                  <a:lnTo>
                    <a:pt x="2422" y="2739"/>
                  </a:lnTo>
                  <a:lnTo>
                    <a:pt x="242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1474;p58">
              <a:extLst>
                <a:ext uri="{FF2B5EF4-FFF2-40B4-BE49-F238E27FC236}">
                  <a16:creationId xmlns:a16="http://schemas.microsoft.com/office/drawing/2014/main" id="{F8A2299A-7396-219F-4628-51941EA85E51}"/>
                </a:ext>
              </a:extLst>
            </p:cNvPr>
            <p:cNvSpPr/>
            <p:nvPr/>
          </p:nvSpPr>
          <p:spPr>
            <a:xfrm>
              <a:off x="4912613" y="2834227"/>
              <a:ext cx="129839" cy="73843"/>
            </a:xfrm>
            <a:custGeom>
              <a:avLst/>
              <a:gdLst/>
              <a:ahLst/>
              <a:cxnLst/>
              <a:rect l="l" t="t" r="r" b="b"/>
              <a:pathLst>
                <a:path w="4816" h="2739" extrusionOk="0">
                  <a:moveTo>
                    <a:pt x="2408" y="0"/>
                  </a:moveTo>
                  <a:lnTo>
                    <a:pt x="1" y="1369"/>
                  </a:lnTo>
                  <a:lnTo>
                    <a:pt x="2408" y="2739"/>
                  </a:lnTo>
                  <a:lnTo>
                    <a:pt x="4815" y="1369"/>
                  </a:lnTo>
                  <a:lnTo>
                    <a:pt x="240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1475;p58">
              <a:extLst>
                <a:ext uri="{FF2B5EF4-FFF2-40B4-BE49-F238E27FC236}">
                  <a16:creationId xmlns:a16="http://schemas.microsoft.com/office/drawing/2014/main" id="{B641DD6B-5592-7F38-3AA0-90C9128766CA}"/>
                </a:ext>
              </a:extLst>
            </p:cNvPr>
            <p:cNvSpPr/>
            <p:nvPr/>
          </p:nvSpPr>
          <p:spPr>
            <a:xfrm>
              <a:off x="5075667" y="2839888"/>
              <a:ext cx="65755" cy="161868"/>
            </a:xfrm>
            <a:custGeom>
              <a:avLst/>
              <a:gdLst/>
              <a:ahLst/>
              <a:cxnLst/>
              <a:rect l="l" t="t" r="r" b="b"/>
              <a:pathLst>
                <a:path w="2439" h="6004" extrusionOk="0">
                  <a:moveTo>
                    <a:pt x="2438" y="1"/>
                  </a:moveTo>
                  <a:lnTo>
                    <a:pt x="1" y="1385"/>
                  </a:lnTo>
                  <a:lnTo>
                    <a:pt x="1" y="4619"/>
                  </a:lnTo>
                  <a:lnTo>
                    <a:pt x="2438" y="6003"/>
                  </a:lnTo>
                  <a:lnTo>
                    <a:pt x="243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1476;p58">
              <a:extLst>
                <a:ext uri="{FF2B5EF4-FFF2-40B4-BE49-F238E27FC236}">
                  <a16:creationId xmlns:a16="http://schemas.microsoft.com/office/drawing/2014/main" id="{DADE7258-D92B-EB60-B9EE-8F02FB56FFB4}"/>
                </a:ext>
              </a:extLst>
            </p:cNvPr>
            <p:cNvSpPr/>
            <p:nvPr/>
          </p:nvSpPr>
          <p:spPr>
            <a:xfrm>
              <a:off x="4813643" y="2839888"/>
              <a:ext cx="65728" cy="161868"/>
            </a:xfrm>
            <a:custGeom>
              <a:avLst/>
              <a:gdLst/>
              <a:ahLst/>
              <a:cxnLst/>
              <a:rect l="l" t="t" r="r" b="b"/>
              <a:pathLst>
                <a:path w="2438" h="6004" extrusionOk="0">
                  <a:moveTo>
                    <a:pt x="1" y="1"/>
                  </a:moveTo>
                  <a:lnTo>
                    <a:pt x="1" y="6003"/>
                  </a:lnTo>
                  <a:lnTo>
                    <a:pt x="2438" y="461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" name="Google Shape;1477;p58">
              <a:extLst>
                <a:ext uri="{FF2B5EF4-FFF2-40B4-BE49-F238E27FC236}">
                  <a16:creationId xmlns:a16="http://schemas.microsoft.com/office/drawing/2014/main" id="{3951743A-6544-65CF-C746-26250ACC2CBC}"/>
                </a:ext>
              </a:extLst>
            </p:cNvPr>
            <p:cNvSpPr/>
            <p:nvPr/>
          </p:nvSpPr>
          <p:spPr>
            <a:xfrm>
              <a:off x="4900858" y="2889765"/>
              <a:ext cx="65755" cy="111587"/>
            </a:xfrm>
            <a:custGeom>
              <a:avLst/>
              <a:gdLst/>
              <a:ahLst/>
              <a:cxnLst/>
              <a:rect l="l" t="t" r="r" b="b"/>
              <a:pathLst>
                <a:path w="2439" h="4139" extrusionOk="0">
                  <a:moveTo>
                    <a:pt x="1" y="1"/>
                  </a:moveTo>
                  <a:lnTo>
                    <a:pt x="1" y="2739"/>
                  </a:lnTo>
                  <a:lnTo>
                    <a:pt x="2438" y="413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1478;p58">
              <a:extLst>
                <a:ext uri="{FF2B5EF4-FFF2-40B4-BE49-F238E27FC236}">
                  <a16:creationId xmlns:a16="http://schemas.microsoft.com/office/drawing/2014/main" id="{50250A94-68AB-FDA2-E411-37502A0353EC}"/>
                </a:ext>
              </a:extLst>
            </p:cNvPr>
            <p:cNvSpPr/>
            <p:nvPr/>
          </p:nvSpPr>
          <p:spPr>
            <a:xfrm>
              <a:off x="4824616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452" y="0"/>
                  </a:moveTo>
                  <a:lnTo>
                    <a:pt x="0" y="1400"/>
                  </a:lnTo>
                  <a:lnTo>
                    <a:pt x="5266" y="4604"/>
                  </a:lnTo>
                  <a:lnTo>
                    <a:pt x="5266" y="1611"/>
                  </a:lnTo>
                  <a:lnTo>
                    <a:pt x="245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1479;p58">
              <a:extLst>
                <a:ext uri="{FF2B5EF4-FFF2-40B4-BE49-F238E27FC236}">
                  <a16:creationId xmlns:a16="http://schemas.microsoft.com/office/drawing/2014/main" id="{1A990D16-F0D2-AD81-76B9-3EDEF78A0A41}"/>
                </a:ext>
              </a:extLst>
            </p:cNvPr>
            <p:cNvSpPr/>
            <p:nvPr/>
          </p:nvSpPr>
          <p:spPr>
            <a:xfrm>
              <a:off x="4988478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814" y="0"/>
                  </a:moveTo>
                  <a:lnTo>
                    <a:pt x="1" y="1611"/>
                  </a:lnTo>
                  <a:lnTo>
                    <a:pt x="1" y="4604"/>
                  </a:lnTo>
                  <a:lnTo>
                    <a:pt x="5267" y="1400"/>
                  </a:lnTo>
                  <a:lnTo>
                    <a:pt x="281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1480;p58">
              <a:extLst>
                <a:ext uri="{FF2B5EF4-FFF2-40B4-BE49-F238E27FC236}">
                  <a16:creationId xmlns:a16="http://schemas.microsoft.com/office/drawing/2014/main" id="{BCFF70EC-EDE2-3262-018C-732E83EEB8C6}"/>
                </a:ext>
              </a:extLst>
            </p:cNvPr>
            <p:cNvSpPr/>
            <p:nvPr/>
          </p:nvSpPr>
          <p:spPr>
            <a:xfrm>
              <a:off x="4988478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1" y="0"/>
                  </a:moveTo>
                  <a:lnTo>
                    <a:pt x="1" y="2994"/>
                  </a:lnTo>
                  <a:lnTo>
                    <a:pt x="2814" y="4604"/>
                  </a:lnTo>
                  <a:lnTo>
                    <a:pt x="5267" y="320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1481;p58">
              <a:extLst>
                <a:ext uri="{FF2B5EF4-FFF2-40B4-BE49-F238E27FC236}">
                  <a16:creationId xmlns:a16="http://schemas.microsoft.com/office/drawing/2014/main" id="{4728DCF3-97D7-1EB1-5A60-8F47D6125807}"/>
                </a:ext>
              </a:extLst>
            </p:cNvPr>
            <p:cNvSpPr/>
            <p:nvPr/>
          </p:nvSpPr>
          <p:spPr>
            <a:xfrm>
              <a:off x="4824616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5266" y="0"/>
                  </a:moveTo>
                  <a:lnTo>
                    <a:pt x="0" y="3204"/>
                  </a:lnTo>
                  <a:lnTo>
                    <a:pt x="2452" y="4604"/>
                  </a:lnTo>
                  <a:lnTo>
                    <a:pt x="5266" y="2994"/>
                  </a:lnTo>
                  <a:lnTo>
                    <a:pt x="526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00052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09C-A05C-15DE-22D1-848245D2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53150"/>
            <a:ext cx="7717500" cy="572700"/>
          </a:xfrm>
        </p:spPr>
        <p:txBody>
          <a:bodyPr/>
          <a:lstStyle/>
          <a:p>
            <a:r>
              <a:rPr lang="en-V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NHƯỢC ĐIỂM</a:t>
            </a:r>
          </a:p>
        </p:txBody>
      </p:sp>
      <p:sp>
        <p:nvSpPr>
          <p:cNvPr id="71" name="Google Shape;393;p50">
            <a:extLst>
              <a:ext uri="{FF2B5EF4-FFF2-40B4-BE49-F238E27FC236}">
                <a16:creationId xmlns:a16="http://schemas.microsoft.com/office/drawing/2014/main" id="{0E32745B-C539-9739-A32D-5A435278CA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34177" y="3014260"/>
            <a:ext cx="2945383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16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Bảo mật chưa cao </a:t>
            </a:r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3" name="Google Shape;397;p50">
            <a:extLst>
              <a:ext uri="{FF2B5EF4-FFF2-40B4-BE49-F238E27FC236}">
                <a16:creationId xmlns:a16="http://schemas.microsoft.com/office/drawing/2014/main" id="{2E0518F1-BCEB-E339-6951-0AF56A50C599}"/>
              </a:ext>
            </a:extLst>
          </p:cNvPr>
          <p:cNvSpPr txBox="1">
            <a:spLocks/>
          </p:cNvSpPr>
          <p:nvPr/>
        </p:nvSpPr>
        <p:spPr>
          <a:xfrm>
            <a:off x="6079560" y="2819568"/>
            <a:ext cx="3020342" cy="14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lvl="0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Chưa có kinh nghiệm nhiều trong việc xây dựng một chương trình quản lý quy mô lớn.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5" name="Google Shape;399;p50">
            <a:extLst>
              <a:ext uri="{FF2B5EF4-FFF2-40B4-BE49-F238E27FC236}">
                <a16:creationId xmlns:a16="http://schemas.microsoft.com/office/drawing/2014/main" id="{9855E2AB-4310-C7B0-8907-BDE30B6C290F}"/>
              </a:ext>
            </a:extLst>
          </p:cNvPr>
          <p:cNvSpPr txBox="1">
            <a:spLocks/>
          </p:cNvSpPr>
          <p:nvPr/>
        </p:nvSpPr>
        <p:spPr>
          <a:xfrm>
            <a:off x="44098" y="2848414"/>
            <a:ext cx="2039883" cy="96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vi-VN" sz="16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Chưa xây dựng phần mềm vì thời gian ko cho phép </a:t>
            </a:r>
          </a:p>
        </p:txBody>
      </p:sp>
      <p:grpSp>
        <p:nvGrpSpPr>
          <p:cNvPr id="89" name="Google Shape;1482;p58">
            <a:extLst>
              <a:ext uri="{FF2B5EF4-FFF2-40B4-BE49-F238E27FC236}">
                <a16:creationId xmlns:a16="http://schemas.microsoft.com/office/drawing/2014/main" id="{65C2EF46-8EE5-666A-A6F2-3BC32F2D47C5}"/>
              </a:ext>
            </a:extLst>
          </p:cNvPr>
          <p:cNvGrpSpPr/>
          <p:nvPr/>
        </p:nvGrpSpPr>
        <p:grpSpPr>
          <a:xfrm>
            <a:off x="4229600" y="1902878"/>
            <a:ext cx="684799" cy="587158"/>
            <a:chOff x="1533770" y="2734448"/>
            <a:chExt cx="366332" cy="366279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90" name="Google Shape;1483;p58">
              <a:extLst>
                <a:ext uri="{FF2B5EF4-FFF2-40B4-BE49-F238E27FC236}">
                  <a16:creationId xmlns:a16="http://schemas.microsoft.com/office/drawing/2014/main" id="{751380F8-91E2-8BBF-314F-595AA41ECECB}"/>
                </a:ext>
              </a:extLst>
            </p:cNvPr>
            <p:cNvSpPr/>
            <p:nvPr/>
          </p:nvSpPr>
          <p:spPr>
            <a:xfrm>
              <a:off x="1598663" y="3024861"/>
              <a:ext cx="21541" cy="21514"/>
            </a:xfrm>
            <a:custGeom>
              <a:avLst/>
              <a:gdLst/>
              <a:ahLst/>
              <a:cxnLst/>
              <a:rect l="l" t="t" r="r" b="b"/>
              <a:pathLst>
                <a:path w="799" h="798" extrusionOk="0">
                  <a:moveTo>
                    <a:pt x="1" y="1"/>
                  </a:moveTo>
                  <a:lnTo>
                    <a:pt x="1" y="797"/>
                  </a:lnTo>
                  <a:lnTo>
                    <a:pt x="799" y="797"/>
                  </a:lnTo>
                  <a:lnTo>
                    <a:pt x="79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84;p58">
              <a:extLst>
                <a:ext uri="{FF2B5EF4-FFF2-40B4-BE49-F238E27FC236}">
                  <a16:creationId xmlns:a16="http://schemas.microsoft.com/office/drawing/2014/main" id="{11355EAE-9E7B-E1DD-F8E8-C57B45308000}"/>
                </a:ext>
              </a:extLst>
            </p:cNvPr>
            <p:cNvSpPr/>
            <p:nvPr/>
          </p:nvSpPr>
          <p:spPr>
            <a:xfrm>
              <a:off x="1727666" y="3003347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1"/>
                  </a:moveTo>
                  <a:cubicBezTo>
                    <a:pt x="181" y="1"/>
                    <a:pt x="0" y="181"/>
                    <a:pt x="0" y="407"/>
                  </a:cubicBezTo>
                  <a:cubicBezTo>
                    <a:pt x="0" y="618"/>
                    <a:pt x="181" y="799"/>
                    <a:pt x="392" y="799"/>
                  </a:cubicBezTo>
                  <a:cubicBezTo>
                    <a:pt x="618" y="799"/>
                    <a:pt x="798" y="618"/>
                    <a:pt x="798" y="407"/>
                  </a:cubicBezTo>
                  <a:cubicBezTo>
                    <a:pt x="798" y="181"/>
                    <a:pt x="618" y="1"/>
                    <a:pt x="392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85;p58">
              <a:extLst>
                <a:ext uri="{FF2B5EF4-FFF2-40B4-BE49-F238E27FC236}">
                  <a16:creationId xmlns:a16="http://schemas.microsoft.com/office/drawing/2014/main" id="{B3ED6158-F1DD-E4EC-8ED0-32AE224D9FC7}"/>
                </a:ext>
              </a:extLst>
            </p:cNvPr>
            <p:cNvSpPr/>
            <p:nvPr/>
          </p:nvSpPr>
          <p:spPr>
            <a:xfrm>
              <a:off x="1533770" y="2928317"/>
              <a:ext cx="366332" cy="172409"/>
            </a:xfrm>
            <a:custGeom>
              <a:avLst/>
              <a:gdLst/>
              <a:ahLst/>
              <a:cxnLst/>
              <a:rect l="l" t="t" r="r" b="b"/>
              <a:pathLst>
                <a:path w="13588" h="6395" extrusionOk="0">
                  <a:moveTo>
                    <a:pt x="7584" y="1987"/>
                  </a:moveTo>
                  <a:cubicBezTo>
                    <a:pt x="8246" y="1987"/>
                    <a:pt x="8787" y="2528"/>
                    <a:pt x="8787" y="3190"/>
                  </a:cubicBezTo>
                  <a:cubicBezTo>
                    <a:pt x="8787" y="3837"/>
                    <a:pt x="8246" y="4378"/>
                    <a:pt x="7584" y="4378"/>
                  </a:cubicBezTo>
                  <a:cubicBezTo>
                    <a:pt x="6937" y="4378"/>
                    <a:pt x="6396" y="3837"/>
                    <a:pt x="6396" y="3190"/>
                  </a:cubicBezTo>
                  <a:cubicBezTo>
                    <a:pt x="6396" y="2528"/>
                    <a:pt x="6937" y="1987"/>
                    <a:pt x="7584" y="1987"/>
                  </a:cubicBezTo>
                  <a:close/>
                  <a:moveTo>
                    <a:pt x="10773" y="1987"/>
                  </a:moveTo>
                  <a:cubicBezTo>
                    <a:pt x="11435" y="1987"/>
                    <a:pt x="11962" y="2528"/>
                    <a:pt x="11962" y="3190"/>
                  </a:cubicBezTo>
                  <a:cubicBezTo>
                    <a:pt x="11962" y="3837"/>
                    <a:pt x="11435" y="4378"/>
                    <a:pt x="10773" y="4378"/>
                  </a:cubicBezTo>
                  <a:cubicBezTo>
                    <a:pt x="10111" y="4378"/>
                    <a:pt x="9585" y="3837"/>
                    <a:pt x="9585" y="3190"/>
                  </a:cubicBezTo>
                  <a:cubicBezTo>
                    <a:pt x="9585" y="2528"/>
                    <a:pt x="10111" y="1987"/>
                    <a:pt x="10773" y="1987"/>
                  </a:cubicBezTo>
                  <a:close/>
                  <a:moveTo>
                    <a:pt x="4410" y="1189"/>
                  </a:moveTo>
                  <a:cubicBezTo>
                    <a:pt x="5056" y="1189"/>
                    <a:pt x="5598" y="1730"/>
                    <a:pt x="5598" y="2392"/>
                  </a:cubicBezTo>
                  <a:cubicBezTo>
                    <a:pt x="5598" y="2603"/>
                    <a:pt x="5417" y="2784"/>
                    <a:pt x="5206" y="2784"/>
                  </a:cubicBezTo>
                  <a:cubicBezTo>
                    <a:pt x="4981" y="2784"/>
                    <a:pt x="4801" y="2603"/>
                    <a:pt x="4801" y="2392"/>
                  </a:cubicBezTo>
                  <a:cubicBezTo>
                    <a:pt x="4801" y="2167"/>
                    <a:pt x="4620" y="1987"/>
                    <a:pt x="4410" y="1987"/>
                  </a:cubicBezTo>
                  <a:cubicBezTo>
                    <a:pt x="4183" y="1987"/>
                    <a:pt x="4003" y="2167"/>
                    <a:pt x="4003" y="2392"/>
                  </a:cubicBezTo>
                  <a:lnTo>
                    <a:pt x="4003" y="4770"/>
                  </a:lnTo>
                  <a:cubicBezTo>
                    <a:pt x="4003" y="4996"/>
                    <a:pt x="3822" y="5176"/>
                    <a:pt x="3612" y="5176"/>
                  </a:cubicBezTo>
                  <a:lnTo>
                    <a:pt x="2017" y="5176"/>
                  </a:lnTo>
                  <a:cubicBezTo>
                    <a:pt x="1792" y="5176"/>
                    <a:pt x="1611" y="4996"/>
                    <a:pt x="1611" y="4770"/>
                  </a:cubicBezTo>
                  <a:lnTo>
                    <a:pt x="1611" y="3190"/>
                  </a:lnTo>
                  <a:cubicBezTo>
                    <a:pt x="1611" y="2964"/>
                    <a:pt x="1792" y="2784"/>
                    <a:pt x="2017" y="2784"/>
                  </a:cubicBezTo>
                  <a:lnTo>
                    <a:pt x="3206" y="2784"/>
                  </a:lnTo>
                  <a:lnTo>
                    <a:pt x="3206" y="2392"/>
                  </a:lnTo>
                  <a:cubicBezTo>
                    <a:pt x="3206" y="1730"/>
                    <a:pt x="3748" y="1189"/>
                    <a:pt x="4410" y="1189"/>
                  </a:cubicBezTo>
                  <a:close/>
                  <a:moveTo>
                    <a:pt x="1220" y="1"/>
                  </a:moveTo>
                  <a:cubicBezTo>
                    <a:pt x="558" y="1"/>
                    <a:pt x="1" y="527"/>
                    <a:pt x="1" y="1189"/>
                  </a:cubicBezTo>
                  <a:lnTo>
                    <a:pt x="1" y="5176"/>
                  </a:lnTo>
                  <a:cubicBezTo>
                    <a:pt x="1" y="5838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38"/>
                    <a:pt x="13587" y="5176"/>
                  </a:cubicBezTo>
                  <a:lnTo>
                    <a:pt x="13587" y="1189"/>
                  </a:lnTo>
                  <a:cubicBezTo>
                    <a:pt x="13587" y="527"/>
                    <a:pt x="13046" y="1"/>
                    <a:pt x="12398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86;p58">
              <a:extLst>
                <a:ext uri="{FF2B5EF4-FFF2-40B4-BE49-F238E27FC236}">
                  <a16:creationId xmlns:a16="http://schemas.microsoft.com/office/drawing/2014/main" id="{FCA070FB-A2C4-A93C-8CCB-3D620119DD2B}"/>
                </a:ext>
              </a:extLst>
            </p:cNvPr>
            <p:cNvSpPr/>
            <p:nvPr/>
          </p:nvSpPr>
          <p:spPr>
            <a:xfrm>
              <a:off x="1813669" y="3003347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1"/>
                  </a:moveTo>
                  <a:cubicBezTo>
                    <a:pt x="166" y="1"/>
                    <a:pt x="0" y="181"/>
                    <a:pt x="0" y="407"/>
                  </a:cubicBezTo>
                  <a:cubicBezTo>
                    <a:pt x="0" y="618"/>
                    <a:pt x="166" y="799"/>
                    <a:pt x="391" y="799"/>
                  </a:cubicBezTo>
                  <a:cubicBezTo>
                    <a:pt x="617" y="799"/>
                    <a:pt x="782" y="618"/>
                    <a:pt x="782" y="407"/>
                  </a:cubicBezTo>
                  <a:cubicBezTo>
                    <a:pt x="782" y="181"/>
                    <a:pt x="617" y="1"/>
                    <a:pt x="39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87;p58">
              <a:extLst>
                <a:ext uri="{FF2B5EF4-FFF2-40B4-BE49-F238E27FC236}">
                  <a16:creationId xmlns:a16="http://schemas.microsoft.com/office/drawing/2014/main" id="{1B63D7D5-183B-EAE2-75AA-FCDF38A5EC0B}"/>
                </a:ext>
              </a:extLst>
            </p:cNvPr>
            <p:cNvSpPr/>
            <p:nvPr/>
          </p:nvSpPr>
          <p:spPr>
            <a:xfrm>
              <a:off x="1600712" y="2831801"/>
              <a:ext cx="60876" cy="21487"/>
            </a:xfrm>
            <a:custGeom>
              <a:avLst/>
              <a:gdLst/>
              <a:ahLst/>
              <a:cxnLst/>
              <a:rect l="l" t="t" r="r" b="b"/>
              <a:pathLst>
                <a:path w="2258" h="797" extrusionOk="0">
                  <a:moveTo>
                    <a:pt x="1129" y="0"/>
                  </a:moveTo>
                  <a:cubicBezTo>
                    <a:pt x="603" y="0"/>
                    <a:pt x="166" y="331"/>
                    <a:pt x="1" y="797"/>
                  </a:cubicBezTo>
                  <a:lnTo>
                    <a:pt x="2258" y="797"/>
                  </a:lnTo>
                  <a:cubicBezTo>
                    <a:pt x="2092" y="331"/>
                    <a:pt x="1640" y="0"/>
                    <a:pt x="112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88;p58">
              <a:extLst>
                <a:ext uri="{FF2B5EF4-FFF2-40B4-BE49-F238E27FC236}">
                  <a16:creationId xmlns:a16="http://schemas.microsoft.com/office/drawing/2014/main" id="{412E80A0-26A9-D5A9-3F35-B4673F16691C}"/>
                </a:ext>
              </a:extLst>
            </p:cNvPr>
            <p:cNvSpPr/>
            <p:nvPr/>
          </p:nvSpPr>
          <p:spPr>
            <a:xfrm>
              <a:off x="1727666" y="281028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0"/>
                  </a:moveTo>
                  <a:cubicBezTo>
                    <a:pt x="181" y="0"/>
                    <a:pt x="0" y="181"/>
                    <a:pt x="0" y="391"/>
                  </a:cubicBezTo>
                  <a:cubicBezTo>
                    <a:pt x="0" y="617"/>
                    <a:pt x="181" y="798"/>
                    <a:pt x="392" y="798"/>
                  </a:cubicBezTo>
                  <a:cubicBezTo>
                    <a:pt x="618" y="798"/>
                    <a:pt x="798" y="617"/>
                    <a:pt x="798" y="391"/>
                  </a:cubicBezTo>
                  <a:cubicBezTo>
                    <a:pt x="798" y="181"/>
                    <a:pt x="618" y="0"/>
                    <a:pt x="39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89;p58">
              <a:extLst>
                <a:ext uri="{FF2B5EF4-FFF2-40B4-BE49-F238E27FC236}">
                  <a16:creationId xmlns:a16="http://schemas.microsoft.com/office/drawing/2014/main" id="{1F793930-48C8-95FA-CAE4-D6A90EF1F534}"/>
                </a:ext>
              </a:extLst>
            </p:cNvPr>
            <p:cNvSpPr/>
            <p:nvPr/>
          </p:nvSpPr>
          <p:spPr>
            <a:xfrm>
              <a:off x="1620177" y="2788799"/>
              <a:ext cx="21514" cy="21514"/>
            </a:xfrm>
            <a:custGeom>
              <a:avLst/>
              <a:gdLst/>
              <a:ahLst/>
              <a:cxnLst/>
              <a:rect l="l" t="t" r="r" b="b"/>
              <a:pathLst>
                <a:path w="798" h="798" extrusionOk="0">
                  <a:moveTo>
                    <a:pt x="407" y="0"/>
                  </a:moveTo>
                  <a:cubicBezTo>
                    <a:pt x="182" y="0"/>
                    <a:pt x="1" y="181"/>
                    <a:pt x="1" y="391"/>
                  </a:cubicBezTo>
                  <a:cubicBezTo>
                    <a:pt x="1" y="616"/>
                    <a:pt x="182" y="797"/>
                    <a:pt x="407" y="797"/>
                  </a:cubicBezTo>
                  <a:cubicBezTo>
                    <a:pt x="617" y="797"/>
                    <a:pt x="798" y="616"/>
                    <a:pt x="798" y="391"/>
                  </a:cubicBezTo>
                  <a:cubicBezTo>
                    <a:pt x="798" y="181"/>
                    <a:pt x="617" y="0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90;p58">
              <a:extLst>
                <a:ext uri="{FF2B5EF4-FFF2-40B4-BE49-F238E27FC236}">
                  <a16:creationId xmlns:a16="http://schemas.microsoft.com/office/drawing/2014/main" id="{FCD9523E-3658-F57E-F69C-ECA80F3A157B}"/>
                </a:ext>
              </a:extLst>
            </p:cNvPr>
            <p:cNvSpPr/>
            <p:nvPr/>
          </p:nvSpPr>
          <p:spPr>
            <a:xfrm>
              <a:off x="1533770" y="2734448"/>
              <a:ext cx="366332" cy="172382"/>
            </a:xfrm>
            <a:custGeom>
              <a:avLst/>
              <a:gdLst/>
              <a:ahLst/>
              <a:cxnLst/>
              <a:rect l="l" t="t" r="r" b="b"/>
              <a:pathLst>
                <a:path w="13588" h="6394" extrusionOk="0">
                  <a:moveTo>
                    <a:pt x="7584" y="2016"/>
                  </a:moveTo>
                  <a:cubicBezTo>
                    <a:pt x="8246" y="2016"/>
                    <a:pt x="8787" y="2558"/>
                    <a:pt x="8787" y="3204"/>
                  </a:cubicBezTo>
                  <a:cubicBezTo>
                    <a:pt x="8787" y="3866"/>
                    <a:pt x="8246" y="4408"/>
                    <a:pt x="7584" y="4408"/>
                  </a:cubicBezTo>
                  <a:cubicBezTo>
                    <a:pt x="6937" y="4408"/>
                    <a:pt x="6396" y="3866"/>
                    <a:pt x="6396" y="3204"/>
                  </a:cubicBezTo>
                  <a:cubicBezTo>
                    <a:pt x="6396" y="2558"/>
                    <a:pt x="6937" y="2016"/>
                    <a:pt x="7584" y="2016"/>
                  </a:cubicBezTo>
                  <a:close/>
                  <a:moveTo>
                    <a:pt x="10773" y="2016"/>
                  </a:moveTo>
                  <a:cubicBezTo>
                    <a:pt x="11435" y="2016"/>
                    <a:pt x="11962" y="2558"/>
                    <a:pt x="11962" y="3204"/>
                  </a:cubicBezTo>
                  <a:cubicBezTo>
                    <a:pt x="11962" y="3866"/>
                    <a:pt x="11435" y="4408"/>
                    <a:pt x="10773" y="4408"/>
                  </a:cubicBezTo>
                  <a:cubicBezTo>
                    <a:pt x="10111" y="4408"/>
                    <a:pt x="9585" y="3866"/>
                    <a:pt x="9585" y="3204"/>
                  </a:cubicBezTo>
                  <a:cubicBezTo>
                    <a:pt x="9585" y="2558"/>
                    <a:pt x="10111" y="2016"/>
                    <a:pt x="10773" y="2016"/>
                  </a:cubicBezTo>
                  <a:close/>
                  <a:moveTo>
                    <a:pt x="3612" y="1218"/>
                  </a:moveTo>
                  <a:cubicBezTo>
                    <a:pt x="4274" y="1218"/>
                    <a:pt x="4801" y="1760"/>
                    <a:pt x="4801" y="2407"/>
                  </a:cubicBezTo>
                  <a:cubicBezTo>
                    <a:pt x="4801" y="2663"/>
                    <a:pt x="4725" y="2889"/>
                    <a:pt x="4590" y="3084"/>
                  </a:cubicBezTo>
                  <a:cubicBezTo>
                    <a:pt x="5192" y="3430"/>
                    <a:pt x="5598" y="4062"/>
                    <a:pt x="5598" y="4799"/>
                  </a:cubicBezTo>
                  <a:cubicBezTo>
                    <a:pt x="5598" y="5025"/>
                    <a:pt x="5417" y="5206"/>
                    <a:pt x="5206" y="5206"/>
                  </a:cubicBezTo>
                  <a:lnTo>
                    <a:pt x="2017" y="5206"/>
                  </a:lnTo>
                  <a:cubicBezTo>
                    <a:pt x="1792" y="5206"/>
                    <a:pt x="1611" y="5025"/>
                    <a:pt x="1611" y="4799"/>
                  </a:cubicBezTo>
                  <a:cubicBezTo>
                    <a:pt x="1611" y="4062"/>
                    <a:pt x="2017" y="3430"/>
                    <a:pt x="2619" y="3084"/>
                  </a:cubicBezTo>
                  <a:cubicBezTo>
                    <a:pt x="2484" y="2889"/>
                    <a:pt x="2408" y="2663"/>
                    <a:pt x="2408" y="2407"/>
                  </a:cubicBezTo>
                  <a:cubicBezTo>
                    <a:pt x="2408" y="1760"/>
                    <a:pt x="2950" y="1218"/>
                    <a:pt x="3612" y="1218"/>
                  </a:cubicBezTo>
                  <a:close/>
                  <a:moveTo>
                    <a:pt x="1220" y="0"/>
                  </a:moveTo>
                  <a:cubicBezTo>
                    <a:pt x="558" y="0"/>
                    <a:pt x="1" y="556"/>
                    <a:pt x="1" y="1218"/>
                  </a:cubicBezTo>
                  <a:lnTo>
                    <a:pt x="1" y="5206"/>
                  </a:lnTo>
                  <a:cubicBezTo>
                    <a:pt x="1" y="5852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52"/>
                    <a:pt x="13587" y="5206"/>
                  </a:cubicBezTo>
                  <a:lnTo>
                    <a:pt x="13587" y="1218"/>
                  </a:lnTo>
                  <a:cubicBezTo>
                    <a:pt x="13587" y="556"/>
                    <a:pt x="13046" y="0"/>
                    <a:pt x="1239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91;p58">
              <a:extLst>
                <a:ext uri="{FF2B5EF4-FFF2-40B4-BE49-F238E27FC236}">
                  <a16:creationId xmlns:a16="http://schemas.microsoft.com/office/drawing/2014/main" id="{259EE098-3A8E-4FD1-2DB2-736ACE38251F}"/>
                </a:ext>
              </a:extLst>
            </p:cNvPr>
            <p:cNvSpPr/>
            <p:nvPr/>
          </p:nvSpPr>
          <p:spPr>
            <a:xfrm>
              <a:off x="1813669" y="2810286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0"/>
                  </a:moveTo>
                  <a:cubicBezTo>
                    <a:pt x="166" y="0"/>
                    <a:pt x="0" y="181"/>
                    <a:pt x="0" y="391"/>
                  </a:cubicBezTo>
                  <a:cubicBezTo>
                    <a:pt x="0" y="617"/>
                    <a:pt x="166" y="798"/>
                    <a:pt x="391" y="798"/>
                  </a:cubicBezTo>
                  <a:cubicBezTo>
                    <a:pt x="617" y="798"/>
                    <a:pt x="782" y="617"/>
                    <a:pt x="782" y="391"/>
                  </a:cubicBezTo>
                  <a:cubicBezTo>
                    <a:pt x="782" y="181"/>
                    <a:pt x="617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8221;p87">
            <a:extLst>
              <a:ext uri="{FF2B5EF4-FFF2-40B4-BE49-F238E27FC236}">
                <a16:creationId xmlns:a16="http://schemas.microsoft.com/office/drawing/2014/main" id="{C4B59286-7F44-E3B8-0AA6-E806AB6D1638}"/>
              </a:ext>
            </a:extLst>
          </p:cNvPr>
          <p:cNvGrpSpPr/>
          <p:nvPr/>
        </p:nvGrpSpPr>
        <p:grpSpPr>
          <a:xfrm>
            <a:off x="747349" y="1786526"/>
            <a:ext cx="684798" cy="661998"/>
            <a:chOff x="-2671375" y="3597450"/>
            <a:chExt cx="292250" cy="291450"/>
          </a:xfrm>
          <a:gradFill>
            <a:gsLst>
              <a:gs pos="53000">
                <a:schemeClr val="accent3">
                  <a:lumMod val="40000"/>
                  <a:lumOff val="60000"/>
                </a:schemeClr>
              </a:gs>
              <a:gs pos="4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100" name="Google Shape;8222;p87">
              <a:extLst>
                <a:ext uri="{FF2B5EF4-FFF2-40B4-BE49-F238E27FC236}">
                  <a16:creationId xmlns:a16="http://schemas.microsoft.com/office/drawing/2014/main" id="{7BCF919C-4C64-C41E-3763-DAF3A9A22D52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223;p87">
              <a:extLst>
                <a:ext uri="{FF2B5EF4-FFF2-40B4-BE49-F238E27FC236}">
                  <a16:creationId xmlns:a16="http://schemas.microsoft.com/office/drawing/2014/main" id="{6065D681-A89E-F124-F700-401AB13F3AEA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457;p58">
            <a:extLst>
              <a:ext uri="{FF2B5EF4-FFF2-40B4-BE49-F238E27FC236}">
                <a16:creationId xmlns:a16="http://schemas.microsoft.com/office/drawing/2014/main" id="{52916455-C3E3-7813-6DE8-587DE70C8638}"/>
              </a:ext>
            </a:extLst>
          </p:cNvPr>
          <p:cNvGrpSpPr/>
          <p:nvPr/>
        </p:nvGrpSpPr>
        <p:grpSpPr>
          <a:xfrm>
            <a:off x="7369453" y="1838476"/>
            <a:ext cx="684799" cy="595549"/>
            <a:chOff x="3161130" y="1566649"/>
            <a:chExt cx="385366" cy="361021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105" name="Google Shape;1458;p58">
              <a:extLst>
                <a:ext uri="{FF2B5EF4-FFF2-40B4-BE49-F238E27FC236}">
                  <a16:creationId xmlns:a16="http://schemas.microsoft.com/office/drawing/2014/main" id="{E692CA58-CA4F-A973-0873-32568A62BC8C}"/>
                </a:ext>
              </a:extLst>
            </p:cNvPr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59;p58">
              <a:extLst>
                <a:ext uri="{FF2B5EF4-FFF2-40B4-BE49-F238E27FC236}">
                  <a16:creationId xmlns:a16="http://schemas.microsoft.com/office/drawing/2014/main" id="{470697F8-66AC-CA0E-6872-48C6F386CD68}"/>
                </a:ext>
              </a:extLst>
            </p:cNvPr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60;p58">
              <a:extLst>
                <a:ext uri="{FF2B5EF4-FFF2-40B4-BE49-F238E27FC236}">
                  <a16:creationId xmlns:a16="http://schemas.microsoft.com/office/drawing/2014/main" id="{7332E4B7-9334-808A-C8CE-8895EF8B1C8C}"/>
                </a:ext>
              </a:extLst>
            </p:cNvPr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61;p58">
              <a:extLst>
                <a:ext uri="{FF2B5EF4-FFF2-40B4-BE49-F238E27FC236}">
                  <a16:creationId xmlns:a16="http://schemas.microsoft.com/office/drawing/2014/main" id="{B0713A91-0193-129A-FF47-5D5F57DCB1F3}"/>
                </a:ext>
              </a:extLst>
            </p:cNvPr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62;p58">
              <a:extLst>
                <a:ext uri="{FF2B5EF4-FFF2-40B4-BE49-F238E27FC236}">
                  <a16:creationId xmlns:a16="http://schemas.microsoft.com/office/drawing/2014/main" id="{A85B8C86-976A-0B4D-2804-D9616BF3DFA8}"/>
                </a:ext>
              </a:extLst>
            </p:cNvPr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63;p58">
              <a:extLst>
                <a:ext uri="{FF2B5EF4-FFF2-40B4-BE49-F238E27FC236}">
                  <a16:creationId xmlns:a16="http://schemas.microsoft.com/office/drawing/2014/main" id="{A67AC53F-2C86-26CD-D40A-6683714355F6}"/>
                </a:ext>
              </a:extLst>
            </p:cNvPr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64;p58">
              <a:extLst>
                <a:ext uri="{FF2B5EF4-FFF2-40B4-BE49-F238E27FC236}">
                  <a16:creationId xmlns:a16="http://schemas.microsoft.com/office/drawing/2014/main" id="{9124FF89-1218-E11F-A1F3-15D6B86E264C}"/>
                </a:ext>
              </a:extLst>
            </p:cNvPr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564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8D67A8A0-32D9-F106-6703-08C4DB415383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03657" y="1721195"/>
            <a:ext cx="3011537" cy="1881963"/>
          </a:xfrm>
        </p:spPr>
        <p:txBody>
          <a:bodyPr/>
          <a:lstStyle/>
          <a:p>
            <a:pPr lvl="0" algn="just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Hiểu được nhiều kinh nghiệm trong giao tiếp cũng như công việc thực tế. </a:t>
            </a:r>
          </a:p>
          <a:p>
            <a:pPr lvl="0" algn="just"/>
            <a:endParaRPr lang="en-US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just"/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just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Có cơ hội để vận dụng kiến thức lý thuyết trong nhà trường áp dụng vào thực tiễn.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07965A1-446D-CF06-1453-1FD624CB49B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69239" y="904269"/>
            <a:ext cx="3295660" cy="493800"/>
          </a:xfrm>
        </p:spPr>
        <p:txBody>
          <a:bodyPr/>
          <a:lstStyle/>
          <a:p>
            <a:r>
              <a:rPr lang="en-VN" sz="2000">
                <a:solidFill>
                  <a:schemeClr val="accent6"/>
                </a:solidFill>
                <a:latin typeface="Montserrat" pitchFamily="2" charset="77"/>
              </a:rPr>
              <a:t>Kinh nghiệm thu được 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5D8A17A-BE3E-B6A1-3E4A-1C84C7524B5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278199" y="2723543"/>
            <a:ext cx="2627685" cy="2237694"/>
          </a:xfrm>
        </p:spPr>
        <p:txBody>
          <a:bodyPr/>
          <a:lstStyle/>
          <a:p>
            <a:pPr lvl="0" algn="l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Xây dựng và tiếp tục phát triển web để sử dụng được đáp ứng đầy đủ yêu cầu.</a:t>
            </a:r>
          </a:p>
          <a:p>
            <a:pPr lvl="0" algn="l"/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l"/>
            <a:r>
              <a:rPr lang="en-GB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Áp dụng các kiến thức đã học, chủ động tìm tòi thêm kiến thức mới bên ngoài</a:t>
            </a:r>
            <a:r>
              <a:rPr lang="vi-V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.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7EABBE2-F551-7775-3585-B2C4C04F805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302856" y="1976207"/>
            <a:ext cx="2578369" cy="493800"/>
          </a:xfrm>
        </p:spPr>
        <p:txBody>
          <a:bodyPr/>
          <a:lstStyle/>
          <a:p>
            <a:r>
              <a:rPr lang="en-VN" sz="2000">
                <a:solidFill>
                  <a:schemeClr val="accent6"/>
                </a:solidFill>
                <a:latin typeface="Montserrat" pitchFamily="2" charset="77"/>
              </a:rPr>
              <a:t>Hướng phát triển</a:t>
            </a:r>
          </a:p>
        </p:txBody>
      </p:sp>
      <p:grpSp>
        <p:nvGrpSpPr>
          <p:cNvPr id="71" name="Google Shape;2641;p76">
            <a:extLst>
              <a:ext uri="{FF2B5EF4-FFF2-40B4-BE49-F238E27FC236}">
                <a16:creationId xmlns:a16="http://schemas.microsoft.com/office/drawing/2014/main" id="{CF2CDA35-959D-5483-56C4-A7422FB13DB9}"/>
              </a:ext>
            </a:extLst>
          </p:cNvPr>
          <p:cNvGrpSpPr/>
          <p:nvPr/>
        </p:nvGrpSpPr>
        <p:grpSpPr>
          <a:xfrm>
            <a:off x="4773327" y="1654722"/>
            <a:ext cx="796821" cy="780110"/>
            <a:chOff x="7223867" y="3330695"/>
            <a:chExt cx="362262" cy="362235"/>
          </a:xfrm>
          <a:gradFill>
            <a:gsLst>
              <a:gs pos="65008">
                <a:schemeClr val="accent3">
                  <a:lumMod val="40000"/>
                  <a:lumOff val="6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72" name="Google Shape;2642;p76">
              <a:extLst>
                <a:ext uri="{FF2B5EF4-FFF2-40B4-BE49-F238E27FC236}">
                  <a16:creationId xmlns:a16="http://schemas.microsoft.com/office/drawing/2014/main" id="{4C2F0F8B-4366-A568-0C9A-50A33A0E0836}"/>
                </a:ext>
              </a:extLst>
            </p:cNvPr>
            <p:cNvSpPr/>
            <p:nvPr/>
          </p:nvSpPr>
          <p:spPr>
            <a:xfrm>
              <a:off x="7373117" y="3543652"/>
              <a:ext cx="63733" cy="149278"/>
            </a:xfrm>
            <a:custGeom>
              <a:avLst/>
              <a:gdLst/>
              <a:ahLst/>
              <a:cxnLst/>
              <a:rect l="l" t="t" r="r" b="b"/>
              <a:pathLst>
                <a:path w="2364" h="5537" extrusionOk="0">
                  <a:moveTo>
                    <a:pt x="1190" y="0"/>
                  </a:moveTo>
                  <a:cubicBezTo>
                    <a:pt x="528" y="0"/>
                    <a:pt x="1" y="527"/>
                    <a:pt x="1" y="1189"/>
                  </a:cubicBezTo>
                  <a:lnTo>
                    <a:pt x="1" y="2152"/>
                  </a:lnTo>
                  <a:cubicBezTo>
                    <a:pt x="257" y="2242"/>
                    <a:pt x="512" y="2303"/>
                    <a:pt x="783" y="2333"/>
                  </a:cubicBezTo>
                  <a:lnTo>
                    <a:pt x="783" y="3250"/>
                  </a:lnTo>
                  <a:cubicBezTo>
                    <a:pt x="332" y="3416"/>
                    <a:pt x="1" y="3852"/>
                    <a:pt x="1" y="4363"/>
                  </a:cubicBezTo>
                  <a:cubicBezTo>
                    <a:pt x="1" y="5011"/>
                    <a:pt x="528" y="5537"/>
                    <a:pt x="1190" y="5537"/>
                  </a:cubicBezTo>
                  <a:cubicBezTo>
                    <a:pt x="1836" y="5537"/>
                    <a:pt x="2364" y="5011"/>
                    <a:pt x="2364" y="4363"/>
                  </a:cubicBezTo>
                  <a:cubicBezTo>
                    <a:pt x="2364" y="3852"/>
                    <a:pt x="2033" y="3416"/>
                    <a:pt x="1581" y="3250"/>
                  </a:cubicBezTo>
                  <a:lnTo>
                    <a:pt x="1581" y="2333"/>
                  </a:lnTo>
                  <a:cubicBezTo>
                    <a:pt x="1852" y="2303"/>
                    <a:pt x="2123" y="2242"/>
                    <a:pt x="2364" y="2152"/>
                  </a:cubicBezTo>
                  <a:lnTo>
                    <a:pt x="2364" y="1189"/>
                  </a:lnTo>
                  <a:cubicBezTo>
                    <a:pt x="2364" y="527"/>
                    <a:pt x="1836" y="0"/>
                    <a:pt x="119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  <p:sp>
          <p:nvSpPr>
            <p:cNvPr id="73" name="Google Shape;2643;p76">
              <a:extLst>
                <a:ext uri="{FF2B5EF4-FFF2-40B4-BE49-F238E27FC236}">
                  <a16:creationId xmlns:a16="http://schemas.microsoft.com/office/drawing/2014/main" id="{25594905-A5EC-4E14-B9AD-345F7CF4A0D9}"/>
                </a:ext>
              </a:extLst>
            </p:cNvPr>
            <p:cNvSpPr/>
            <p:nvPr/>
          </p:nvSpPr>
          <p:spPr>
            <a:xfrm>
              <a:off x="7383659" y="3479973"/>
              <a:ext cx="42651" cy="42597"/>
            </a:xfrm>
            <a:custGeom>
              <a:avLst/>
              <a:gdLst/>
              <a:ahLst/>
              <a:cxnLst/>
              <a:rect l="l" t="t" r="r" b="b"/>
              <a:pathLst>
                <a:path w="1582" h="1580" extrusionOk="0">
                  <a:moveTo>
                    <a:pt x="799" y="0"/>
                  </a:moveTo>
                  <a:cubicBezTo>
                    <a:pt x="362" y="0"/>
                    <a:pt x="1" y="362"/>
                    <a:pt x="1" y="783"/>
                  </a:cubicBezTo>
                  <a:cubicBezTo>
                    <a:pt x="1" y="1219"/>
                    <a:pt x="362" y="1580"/>
                    <a:pt x="799" y="1580"/>
                  </a:cubicBezTo>
                  <a:cubicBezTo>
                    <a:pt x="1220" y="1580"/>
                    <a:pt x="1581" y="1219"/>
                    <a:pt x="1581" y="783"/>
                  </a:cubicBezTo>
                  <a:cubicBezTo>
                    <a:pt x="1581" y="362"/>
                    <a:pt x="1220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  <p:sp>
          <p:nvSpPr>
            <p:cNvPr id="74" name="Google Shape;2644;p76">
              <a:extLst>
                <a:ext uri="{FF2B5EF4-FFF2-40B4-BE49-F238E27FC236}">
                  <a16:creationId xmlns:a16="http://schemas.microsoft.com/office/drawing/2014/main" id="{1039C500-51FC-46A9-FAEB-E218938AE0EE}"/>
                </a:ext>
              </a:extLst>
            </p:cNvPr>
            <p:cNvSpPr/>
            <p:nvPr/>
          </p:nvSpPr>
          <p:spPr>
            <a:xfrm>
              <a:off x="7223867" y="3330695"/>
              <a:ext cx="362262" cy="318128"/>
            </a:xfrm>
            <a:custGeom>
              <a:avLst/>
              <a:gdLst/>
              <a:ahLst/>
              <a:cxnLst/>
              <a:rect l="l" t="t" r="r" b="b"/>
              <a:pathLst>
                <a:path w="13437" h="11800" extrusionOk="0">
                  <a:moveTo>
                    <a:pt x="6726" y="1"/>
                  </a:moveTo>
                  <a:cubicBezTo>
                    <a:pt x="6064" y="1"/>
                    <a:pt x="5537" y="527"/>
                    <a:pt x="5537" y="1189"/>
                  </a:cubicBezTo>
                  <a:cubicBezTo>
                    <a:pt x="5537" y="1700"/>
                    <a:pt x="5868" y="2122"/>
                    <a:pt x="6319" y="2288"/>
                  </a:cubicBezTo>
                  <a:lnTo>
                    <a:pt x="6319" y="3221"/>
                  </a:lnTo>
                  <a:cubicBezTo>
                    <a:pt x="5643" y="3295"/>
                    <a:pt x="5025" y="3551"/>
                    <a:pt x="4514" y="3957"/>
                  </a:cubicBezTo>
                  <a:lnTo>
                    <a:pt x="3882" y="3325"/>
                  </a:lnTo>
                  <a:cubicBezTo>
                    <a:pt x="4092" y="2889"/>
                    <a:pt x="4018" y="2348"/>
                    <a:pt x="3657" y="1987"/>
                  </a:cubicBezTo>
                  <a:cubicBezTo>
                    <a:pt x="3431" y="1753"/>
                    <a:pt x="3130" y="1637"/>
                    <a:pt x="2827" y="1637"/>
                  </a:cubicBezTo>
                  <a:cubicBezTo>
                    <a:pt x="2524" y="1637"/>
                    <a:pt x="2220" y="1753"/>
                    <a:pt x="1986" y="1987"/>
                  </a:cubicBezTo>
                  <a:cubicBezTo>
                    <a:pt x="1535" y="2453"/>
                    <a:pt x="1535" y="3190"/>
                    <a:pt x="1986" y="3656"/>
                  </a:cubicBezTo>
                  <a:cubicBezTo>
                    <a:pt x="2202" y="3872"/>
                    <a:pt x="2488" y="4005"/>
                    <a:pt x="2802" y="4005"/>
                  </a:cubicBezTo>
                  <a:cubicBezTo>
                    <a:pt x="2971" y="4005"/>
                    <a:pt x="3147" y="3966"/>
                    <a:pt x="3326" y="3882"/>
                  </a:cubicBezTo>
                  <a:lnTo>
                    <a:pt x="3958" y="4514"/>
                  </a:lnTo>
                  <a:cubicBezTo>
                    <a:pt x="3551" y="5026"/>
                    <a:pt x="3296" y="5642"/>
                    <a:pt x="3220" y="6320"/>
                  </a:cubicBezTo>
                  <a:lnTo>
                    <a:pt x="2287" y="6320"/>
                  </a:lnTo>
                  <a:cubicBezTo>
                    <a:pt x="2122" y="5868"/>
                    <a:pt x="1701" y="5537"/>
                    <a:pt x="1189" y="5537"/>
                  </a:cubicBezTo>
                  <a:cubicBezTo>
                    <a:pt x="527" y="5537"/>
                    <a:pt x="0" y="6063"/>
                    <a:pt x="0" y="6725"/>
                  </a:cubicBezTo>
                  <a:cubicBezTo>
                    <a:pt x="0" y="7373"/>
                    <a:pt x="527" y="7899"/>
                    <a:pt x="1189" y="7899"/>
                  </a:cubicBezTo>
                  <a:cubicBezTo>
                    <a:pt x="1701" y="7899"/>
                    <a:pt x="2122" y="7568"/>
                    <a:pt x="2287" y="7117"/>
                  </a:cubicBezTo>
                  <a:lnTo>
                    <a:pt x="3220" y="7117"/>
                  </a:lnTo>
                  <a:cubicBezTo>
                    <a:pt x="3296" y="7794"/>
                    <a:pt x="3551" y="8411"/>
                    <a:pt x="3958" y="8922"/>
                  </a:cubicBezTo>
                  <a:lnTo>
                    <a:pt x="3326" y="9554"/>
                  </a:lnTo>
                  <a:cubicBezTo>
                    <a:pt x="3164" y="9482"/>
                    <a:pt x="2988" y="9445"/>
                    <a:pt x="2812" y="9445"/>
                  </a:cubicBezTo>
                  <a:cubicBezTo>
                    <a:pt x="2513" y="9445"/>
                    <a:pt x="2214" y="9553"/>
                    <a:pt x="1986" y="9780"/>
                  </a:cubicBezTo>
                  <a:cubicBezTo>
                    <a:pt x="1535" y="10246"/>
                    <a:pt x="1535" y="10984"/>
                    <a:pt x="1986" y="11450"/>
                  </a:cubicBezTo>
                  <a:cubicBezTo>
                    <a:pt x="2220" y="11683"/>
                    <a:pt x="2524" y="11800"/>
                    <a:pt x="2827" y="11800"/>
                  </a:cubicBezTo>
                  <a:cubicBezTo>
                    <a:pt x="3130" y="11800"/>
                    <a:pt x="3431" y="11683"/>
                    <a:pt x="3657" y="11450"/>
                  </a:cubicBezTo>
                  <a:cubicBezTo>
                    <a:pt x="4018" y="11089"/>
                    <a:pt x="4092" y="10547"/>
                    <a:pt x="3882" y="10111"/>
                  </a:cubicBezTo>
                  <a:lnTo>
                    <a:pt x="4514" y="9479"/>
                  </a:lnTo>
                  <a:cubicBezTo>
                    <a:pt x="4590" y="9540"/>
                    <a:pt x="4680" y="9584"/>
                    <a:pt x="4754" y="9630"/>
                  </a:cubicBezTo>
                  <a:lnTo>
                    <a:pt x="4754" y="9088"/>
                  </a:lnTo>
                  <a:cubicBezTo>
                    <a:pt x="4754" y="8396"/>
                    <a:pt x="5101" y="7809"/>
                    <a:pt x="5627" y="7448"/>
                  </a:cubicBezTo>
                  <a:cubicBezTo>
                    <a:pt x="5326" y="7162"/>
                    <a:pt x="5146" y="6771"/>
                    <a:pt x="5146" y="6320"/>
                  </a:cubicBezTo>
                  <a:cubicBezTo>
                    <a:pt x="5146" y="5462"/>
                    <a:pt x="5853" y="4755"/>
                    <a:pt x="6726" y="4755"/>
                  </a:cubicBezTo>
                  <a:cubicBezTo>
                    <a:pt x="7583" y="4755"/>
                    <a:pt x="8291" y="5462"/>
                    <a:pt x="8291" y="6320"/>
                  </a:cubicBezTo>
                  <a:cubicBezTo>
                    <a:pt x="8291" y="6771"/>
                    <a:pt x="8110" y="7162"/>
                    <a:pt x="7824" y="7448"/>
                  </a:cubicBezTo>
                  <a:cubicBezTo>
                    <a:pt x="8351" y="7809"/>
                    <a:pt x="8682" y="8396"/>
                    <a:pt x="8682" y="9088"/>
                  </a:cubicBezTo>
                  <a:lnTo>
                    <a:pt x="8682" y="9630"/>
                  </a:lnTo>
                  <a:cubicBezTo>
                    <a:pt x="8772" y="9584"/>
                    <a:pt x="8847" y="9540"/>
                    <a:pt x="8923" y="9479"/>
                  </a:cubicBezTo>
                  <a:lnTo>
                    <a:pt x="9555" y="10111"/>
                  </a:lnTo>
                  <a:cubicBezTo>
                    <a:pt x="9358" y="10547"/>
                    <a:pt x="9419" y="11089"/>
                    <a:pt x="9780" y="11450"/>
                  </a:cubicBezTo>
                  <a:cubicBezTo>
                    <a:pt x="10013" y="11683"/>
                    <a:pt x="10318" y="11800"/>
                    <a:pt x="10621" y="11800"/>
                  </a:cubicBezTo>
                  <a:cubicBezTo>
                    <a:pt x="10924" y="11800"/>
                    <a:pt x="11225" y="11683"/>
                    <a:pt x="11450" y="11450"/>
                  </a:cubicBezTo>
                  <a:cubicBezTo>
                    <a:pt x="11916" y="10984"/>
                    <a:pt x="11916" y="10246"/>
                    <a:pt x="11450" y="9780"/>
                  </a:cubicBezTo>
                  <a:cubicBezTo>
                    <a:pt x="11223" y="9553"/>
                    <a:pt x="10929" y="9445"/>
                    <a:pt x="10630" y="9445"/>
                  </a:cubicBezTo>
                  <a:cubicBezTo>
                    <a:pt x="10455" y="9445"/>
                    <a:pt x="10278" y="9482"/>
                    <a:pt x="10111" y="9554"/>
                  </a:cubicBezTo>
                  <a:lnTo>
                    <a:pt x="9479" y="8922"/>
                  </a:lnTo>
                  <a:cubicBezTo>
                    <a:pt x="9886" y="8411"/>
                    <a:pt x="10141" y="7794"/>
                    <a:pt x="10231" y="7117"/>
                  </a:cubicBezTo>
                  <a:lnTo>
                    <a:pt x="11149" y="7117"/>
                  </a:lnTo>
                  <a:cubicBezTo>
                    <a:pt x="11314" y="7568"/>
                    <a:pt x="11751" y="7899"/>
                    <a:pt x="12263" y="7899"/>
                  </a:cubicBezTo>
                  <a:cubicBezTo>
                    <a:pt x="12909" y="7899"/>
                    <a:pt x="13436" y="7373"/>
                    <a:pt x="13436" y="6725"/>
                  </a:cubicBezTo>
                  <a:cubicBezTo>
                    <a:pt x="13436" y="6063"/>
                    <a:pt x="12909" y="5537"/>
                    <a:pt x="12263" y="5537"/>
                  </a:cubicBezTo>
                  <a:cubicBezTo>
                    <a:pt x="11751" y="5537"/>
                    <a:pt x="11314" y="5868"/>
                    <a:pt x="11149" y="6320"/>
                  </a:cubicBezTo>
                  <a:lnTo>
                    <a:pt x="10217" y="6320"/>
                  </a:lnTo>
                  <a:cubicBezTo>
                    <a:pt x="10141" y="5642"/>
                    <a:pt x="9886" y="5026"/>
                    <a:pt x="9479" y="4514"/>
                  </a:cubicBezTo>
                  <a:lnTo>
                    <a:pt x="10111" y="3882"/>
                  </a:lnTo>
                  <a:cubicBezTo>
                    <a:pt x="10285" y="3965"/>
                    <a:pt x="10460" y="4001"/>
                    <a:pt x="10626" y="4001"/>
                  </a:cubicBezTo>
                  <a:cubicBezTo>
                    <a:pt x="10949" y="4001"/>
                    <a:pt x="11242" y="3865"/>
                    <a:pt x="11450" y="3656"/>
                  </a:cubicBezTo>
                  <a:cubicBezTo>
                    <a:pt x="11916" y="3190"/>
                    <a:pt x="11916" y="2453"/>
                    <a:pt x="11450" y="1987"/>
                  </a:cubicBezTo>
                  <a:cubicBezTo>
                    <a:pt x="11225" y="1753"/>
                    <a:pt x="10924" y="1637"/>
                    <a:pt x="10621" y="1637"/>
                  </a:cubicBezTo>
                  <a:cubicBezTo>
                    <a:pt x="10318" y="1637"/>
                    <a:pt x="10013" y="1753"/>
                    <a:pt x="9780" y="1987"/>
                  </a:cubicBezTo>
                  <a:cubicBezTo>
                    <a:pt x="9419" y="2348"/>
                    <a:pt x="9358" y="2889"/>
                    <a:pt x="9555" y="3325"/>
                  </a:cubicBezTo>
                  <a:lnTo>
                    <a:pt x="8923" y="3957"/>
                  </a:lnTo>
                  <a:cubicBezTo>
                    <a:pt x="8411" y="3551"/>
                    <a:pt x="7794" y="3295"/>
                    <a:pt x="7117" y="3221"/>
                  </a:cubicBezTo>
                  <a:lnTo>
                    <a:pt x="7117" y="2288"/>
                  </a:lnTo>
                  <a:cubicBezTo>
                    <a:pt x="7569" y="2122"/>
                    <a:pt x="7900" y="1700"/>
                    <a:pt x="7900" y="1189"/>
                  </a:cubicBezTo>
                  <a:cubicBezTo>
                    <a:pt x="7900" y="527"/>
                    <a:pt x="7372" y="1"/>
                    <a:pt x="6726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</p:grpSp>
      <p:cxnSp>
        <p:nvCxnSpPr>
          <p:cNvPr id="75" name="Connector: Curved 9">
            <a:extLst>
              <a:ext uri="{FF2B5EF4-FFF2-40B4-BE49-F238E27FC236}">
                <a16:creationId xmlns:a16="http://schemas.microsoft.com/office/drawing/2014/main" id="{C8B1E612-F8ED-4184-087B-F8D2109ED1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3389" y="2046016"/>
            <a:ext cx="1645009" cy="38881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oogle Shape;8229;p87">
            <a:extLst>
              <a:ext uri="{FF2B5EF4-FFF2-40B4-BE49-F238E27FC236}">
                <a16:creationId xmlns:a16="http://schemas.microsoft.com/office/drawing/2014/main" id="{0706BA43-363C-56C8-36E9-FA6D96523DB4}"/>
              </a:ext>
            </a:extLst>
          </p:cNvPr>
          <p:cNvGrpSpPr/>
          <p:nvPr/>
        </p:nvGrpSpPr>
        <p:grpSpPr>
          <a:xfrm>
            <a:off x="3506738" y="4003064"/>
            <a:ext cx="776757" cy="685121"/>
            <a:chOff x="-1183550" y="3586525"/>
            <a:chExt cx="296175" cy="290550"/>
          </a:xfrm>
          <a:gradFill>
            <a:gsLst>
              <a:gs pos="69970">
                <a:schemeClr val="accent3">
                  <a:lumMod val="40000"/>
                  <a:lumOff val="6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88" name="Google Shape;8230;p87">
              <a:extLst>
                <a:ext uri="{FF2B5EF4-FFF2-40B4-BE49-F238E27FC236}">
                  <a16:creationId xmlns:a16="http://schemas.microsoft.com/office/drawing/2014/main" id="{D603287A-01D8-555C-22B7-3A3ECF7F70F4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231;p87">
              <a:extLst>
                <a:ext uri="{FF2B5EF4-FFF2-40B4-BE49-F238E27FC236}">
                  <a16:creationId xmlns:a16="http://schemas.microsoft.com/office/drawing/2014/main" id="{D5AB1486-E2B2-D590-F7E4-E5EC418EA7F5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232;p87">
              <a:extLst>
                <a:ext uri="{FF2B5EF4-FFF2-40B4-BE49-F238E27FC236}">
                  <a16:creationId xmlns:a16="http://schemas.microsoft.com/office/drawing/2014/main" id="{417EA093-6E5C-E081-1630-5EACB8515DEB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233;p87">
              <a:extLst>
                <a:ext uri="{FF2B5EF4-FFF2-40B4-BE49-F238E27FC236}">
                  <a16:creationId xmlns:a16="http://schemas.microsoft.com/office/drawing/2014/main" id="{DDCCBD9A-77FB-D80A-B3BA-1F268B216832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234;p87">
              <a:extLst>
                <a:ext uri="{FF2B5EF4-FFF2-40B4-BE49-F238E27FC236}">
                  <a16:creationId xmlns:a16="http://schemas.microsoft.com/office/drawing/2014/main" id="{0ECBE3C3-48A9-6549-280A-9DDE81E37B97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235;p87">
              <a:extLst>
                <a:ext uri="{FF2B5EF4-FFF2-40B4-BE49-F238E27FC236}">
                  <a16:creationId xmlns:a16="http://schemas.microsoft.com/office/drawing/2014/main" id="{C51B03A3-965F-BE4F-A803-25E738BDD24F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236;p87">
              <a:extLst>
                <a:ext uri="{FF2B5EF4-FFF2-40B4-BE49-F238E27FC236}">
                  <a16:creationId xmlns:a16="http://schemas.microsoft.com/office/drawing/2014/main" id="{7C21A2DB-4261-D15A-66AC-51E269D7D897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237;p87">
              <a:extLst>
                <a:ext uri="{FF2B5EF4-FFF2-40B4-BE49-F238E27FC236}">
                  <a16:creationId xmlns:a16="http://schemas.microsoft.com/office/drawing/2014/main" id="{56D3CDAD-3400-0BA0-FB0B-EA59959A35F0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238;p87">
              <a:extLst>
                <a:ext uri="{FF2B5EF4-FFF2-40B4-BE49-F238E27FC236}">
                  <a16:creationId xmlns:a16="http://schemas.microsoft.com/office/drawing/2014/main" id="{884482F2-D2A4-D650-4AAD-3FB625E4AF5B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" name="Connector: Curved 9">
            <a:extLst>
              <a:ext uri="{FF2B5EF4-FFF2-40B4-BE49-F238E27FC236}">
                <a16:creationId xmlns:a16="http://schemas.microsoft.com/office/drawing/2014/main" id="{B5A8DEE9-F97F-F053-1515-0BFF460CAEF7}"/>
              </a:ext>
            </a:extLst>
          </p:cNvPr>
          <p:cNvCxnSpPr>
            <a:cxnSpLocks/>
          </p:cNvCxnSpPr>
          <p:nvPr/>
        </p:nvCxnSpPr>
        <p:spPr>
          <a:xfrm flipV="1">
            <a:off x="4233045" y="3274828"/>
            <a:ext cx="1948116" cy="9502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4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3250" y="12442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Thành viên </a:t>
            </a:r>
            <a:endParaRPr>
              <a:latin typeface="Montserrat" pitchFamily="2" charset="77"/>
            </a:endParaRPr>
          </a:p>
        </p:txBody>
      </p:sp>
      <p:sp>
        <p:nvSpPr>
          <p:cNvPr id="560" name="Google Shape;560;p58"/>
          <p:cNvSpPr txBox="1">
            <a:spLocks noGrp="1"/>
          </p:cNvSpPr>
          <p:nvPr>
            <p:ph type="subTitle" idx="1"/>
          </p:nvPr>
        </p:nvSpPr>
        <p:spPr>
          <a:xfrm>
            <a:off x="1562665" y="4512357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46.01.104.118</a:t>
            </a:r>
            <a:endParaRPr>
              <a:latin typeface="Montserrat" pitchFamily="2" charset="77"/>
            </a:endParaRPr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2"/>
          </p:nvPr>
        </p:nvSpPr>
        <p:spPr>
          <a:xfrm>
            <a:off x="1341640" y="4124256"/>
            <a:ext cx="259935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Phạm Vương </a:t>
            </a:r>
            <a:r>
              <a:rPr lang="en" b="1" u="sng">
                <a:latin typeface="Montserrat" pitchFamily="2" charset="77"/>
              </a:rPr>
              <a:t>Nghĩa</a:t>
            </a:r>
            <a:endParaRPr b="1" u="sng">
              <a:latin typeface="Montserrat" pitchFamily="2" charset="77"/>
            </a:endParaRPr>
          </a:p>
        </p:txBody>
      </p:sp>
      <p:sp>
        <p:nvSpPr>
          <p:cNvPr id="562" name="Google Shape;562;p58"/>
          <p:cNvSpPr txBox="1">
            <a:spLocks noGrp="1"/>
          </p:cNvSpPr>
          <p:nvPr>
            <p:ph type="subTitle" idx="3"/>
          </p:nvPr>
        </p:nvSpPr>
        <p:spPr>
          <a:xfrm>
            <a:off x="5748875" y="4512357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46.01.104.093</a:t>
            </a:r>
            <a:endParaRPr>
              <a:latin typeface="Montserrat" pitchFamily="2" charset="77"/>
            </a:endParaRPr>
          </a:p>
        </p:txBody>
      </p:sp>
      <p:sp>
        <p:nvSpPr>
          <p:cNvPr id="563" name="Google Shape;563;p58"/>
          <p:cNvSpPr txBox="1">
            <a:spLocks noGrp="1"/>
          </p:cNvSpPr>
          <p:nvPr>
            <p:ph type="subTitle" idx="4"/>
          </p:nvPr>
        </p:nvSpPr>
        <p:spPr>
          <a:xfrm>
            <a:off x="5398369" y="4108839"/>
            <a:ext cx="2789623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Nguyễn Thị Thuỳ </a:t>
            </a:r>
            <a:r>
              <a:rPr lang="en" b="1" u="sng">
                <a:latin typeface="Montserrat" pitchFamily="2" charset="77"/>
              </a:rPr>
              <a:t>Linh</a:t>
            </a:r>
            <a:endParaRPr b="1" u="sng">
              <a:latin typeface="Montserrat" pitchFamily="2" charset="77"/>
            </a:endParaRPr>
          </a:p>
        </p:txBody>
      </p:sp>
      <p:sp>
        <p:nvSpPr>
          <p:cNvPr id="9" name="Google Shape;833;p50">
            <a:extLst>
              <a:ext uri="{FF2B5EF4-FFF2-40B4-BE49-F238E27FC236}">
                <a16:creationId xmlns:a16="http://schemas.microsoft.com/office/drawing/2014/main" id="{4EBEB27F-0B0A-B14D-F0C5-D663B694455C}"/>
              </a:ext>
            </a:extLst>
          </p:cNvPr>
          <p:cNvSpPr/>
          <p:nvPr/>
        </p:nvSpPr>
        <p:spPr>
          <a:xfrm>
            <a:off x="993995" y="1098435"/>
            <a:ext cx="3259797" cy="296513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79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DA0E8-3E53-68E0-0CA8-0E70A2F7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90" y="971934"/>
            <a:ext cx="2937650" cy="29651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0" cap="rnd">
            <a:noFill/>
          </a:ln>
          <a:effectLst>
            <a:outerShdw blurRad="321924" dist="292100" dir="13500000" sx="1333" sy="1333" rotWithShape="0">
              <a:schemeClr val="tx2">
                <a:lumMod val="95000"/>
                <a:alpha val="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832;p50">
            <a:extLst>
              <a:ext uri="{FF2B5EF4-FFF2-40B4-BE49-F238E27FC236}">
                <a16:creationId xmlns:a16="http://schemas.microsoft.com/office/drawing/2014/main" id="{D8D73D97-40C5-E9CE-236A-75B1711CF635}"/>
              </a:ext>
            </a:extLst>
          </p:cNvPr>
          <p:cNvSpPr/>
          <p:nvPr/>
        </p:nvSpPr>
        <p:spPr>
          <a:xfrm>
            <a:off x="4973326" y="1376970"/>
            <a:ext cx="3076074" cy="256009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bg1">
              <a:alpha val="418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D309931-C9ED-1165-5484-B891E373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51" y="970470"/>
            <a:ext cx="2789624" cy="28650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tx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47;p47">
            <a:extLst>
              <a:ext uri="{FF2B5EF4-FFF2-40B4-BE49-F238E27FC236}">
                <a16:creationId xmlns:a16="http://schemas.microsoft.com/office/drawing/2014/main" id="{56F5EBE5-ADAD-B2EA-F265-A19F7C422EC0}"/>
              </a:ext>
            </a:extLst>
          </p:cNvPr>
          <p:cNvSpPr/>
          <p:nvPr/>
        </p:nvSpPr>
        <p:spPr>
          <a:xfrm>
            <a:off x="3065831" y="20576"/>
            <a:ext cx="2789623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7"/>
          <p:cNvSpPr txBox="1">
            <a:spLocks noGrp="1"/>
          </p:cNvSpPr>
          <p:nvPr>
            <p:ph type="title"/>
          </p:nvPr>
        </p:nvSpPr>
        <p:spPr>
          <a:xfrm>
            <a:off x="2200200" y="539500"/>
            <a:ext cx="47436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THANKS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0" name="Google Shape;700;p67"/>
          <p:cNvSpPr txBox="1">
            <a:spLocks noGrp="1"/>
          </p:cNvSpPr>
          <p:nvPr>
            <p:ph type="subTitle" idx="1"/>
          </p:nvPr>
        </p:nvSpPr>
        <p:spPr>
          <a:xfrm>
            <a:off x="2336400" y="2286150"/>
            <a:ext cx="44712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youremail@freepik.com 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+91  620 421 838 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yourcompany.com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1" name="Google Shape;701;p67"/>
          <p:cNvSpPr txBox="1">
            <a:spLocks noGrp="1"/>
          </p:cNvSpPr>
          <p:nvPr>
            <p:ph type="subTitle" idx="2"/>
          </p:nvPr>
        </p:nvSpPr>
        <p:spPr>
          <a:xfrm>
            <a:off x="2336403" y="1762950"/>
            <a:ext cx="44712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50000"/>
                    <a:lumOff val="50000"/>
                  </a:schemeClr>
                </a:solidFill>
              </a:rPr>
              <a:t>DO YOU HAVE ANY QUESTIONS?</a:t>
            </a:r>
            <a:endParaRPr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3072000" y="4297696"/>
            <a:ext cx="3000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50000"/>
                    <a:lumOff val="5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05" name="Google Shape;705;p67"/>
          <p:cNvGrpSpPr/>
          <p:nvPr/>
        </p:nvGrpSpPr>
        <p:grpSpPr>
          <a:xfrm>
            <a:off x="4876001" y="3296852"/>
            <a:ext cx="349464" cy="349464"/>
            <a:chOff x="1379798" y="1723250"/>
            <a:chExt cx="397887" cy="397887"/>
          </a:xfrm>
        </p:grpSpPr>
        <p:sp>
          <p:nvSpPr>
            <p:cNvPr id="706" name="Google Shape;706;p6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10" name="Google Shape;710;p67"/>
          <p:cNvGrpSpPr/>
          <p:nvPr/>
        </p:nvGrpSpPr>
        <p:grpSpPr>
          <a:xfrm>
            <a:off x="3918534" y="3296852"/>
            <a:ext cx="349482" cy="349464"/>
            <a:chOff x="266768" y="1721375"/>
            <a:chExt cx="397907" cy="397887"/>
          </a:xfrm>
        </p:grpSpPr>
        <p:sp>
          <p:nvSpPr>
            <p:cNvPr id="711" name="Google Shape;711;p6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13" name="Google Shape;713;p67"/>
          <p:cNvGrpSpPr/>
          <p:nvPr/>
        </p:nvGrpSpPr>
        <p:grpSpPr>
          <a:xfrm>
            <a:off x="4397285" y="3296852"/>
            <a:ext cx="349445" cy="349464"/>
            <a:chOff x="864491" y="1723250"/>
            <a:chExt cx="397866" cy="397887"/>
          </a:xfrm>
        </p:grpSpPr>
        <p:sp>
          <p:nvSpPr>
            <p:cNvPr id="714" name="Google Shape;714;p6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3" name="Google Shape;2693;p41"/>
          <p:cNvCxnSpPr>
            <a:stCxn id="2694" idx="6"/>
            <a:endCxn id="2695" idx="2"/>
          </p:cNvCxnSpPr>
          <p:nvPr/>
        </p:nvCxnSpPr>
        <p:spPr>
          <a:xfrm>
            <a:off x="5981121" y="3123634"/>
            <a:ext cx="174542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6" name="Google Shape;2696;p41"/>
          <p:cNvCxnSpPr>
            <a:stCxn id="2697" idx="6"/>
            <a:endCxn id="2694" idx="2"/>
          </p:cNvCxnSpPr>
          <p:nvPr/>
        </p:nvCxnSpPr>
        <p:spPr>
          <a:xfrm>
            <a:off x="3718778" y="3119675"/>
            <a:ext cx="1706443" cy="395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8" name="Google Shape;2698;p41"/>
          <p:cNvCxnSpPr>
            <a:stCxn id="2699" idx="6"/>
            <a:endCxn id="2697" idx="2"/>
          </p:cNvCxnSpPr>
          <p:nvPr/>
        </p:nvCxnSpPr>
        <p:spPr>
          <a:xfrm flipV="1">
            <a:off x="1412918" y="3119675"/>
            <a:ext cx="1749960" cy="335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1" name="Google Shape;2701;p41"/>
          <p:cNvSpPr txBox="1"/>
          <p:nvPr/>
        </p:nvSpPr>
        <p:spPr>
          <a:xfrm>
            <a:off x="20661" y="3537282"/>
            <a:ext cx="222861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Nhân viên bán h</a:t>
            </a:r>
            <a:r>
              <a:rPr lang="en-US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àng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3" name="Google Shape;2703;p41"/>
          <p:cNvSpPr txBox="1"/>
          <p:nvPr/>
        </p:nvSpPr>
        <p:spPr>
          <a:xfrm>
            <a:off x="2711983" y="2058350"/>
            <a:ext cx="145769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Quản lý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6" name="Google Shape;2706;p41"/>
          <p:cNvSpPr txBox="1"/>
          <p:nvPr/>
        </p:nvSpPr>
        <p:spPr>
          <a:xfrm>
            <a:off x="7187049" y="1434859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7" name="Google Shape;2707;p41"/>
          <p:cNvSpPr txBox="1"/>
          <p:nvPr/>
        </p:nvSpPr>
        <p:spPr>
          <a:xfrm>
            <a:off x="4266983" y="3597914"/>
            <a:ext cx="277451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Khách hàng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699" name="Google Shape;2699;p41"/>
          <p:cNvSpPr/>
          <p:nvPr/>
        </p:nvSpPr>
        <p:spPr>
          <a:xfrm>
            <a:off x="857018" y="2845075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7" name="Google Shape;2697;p41"/>
          <p:cNvSpPr/>
          <p:nvPr/>
        </p:nvSpPr>
        <p:spPr>
          <a:xfrm>
            <a:off x="3162878" y="2841725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4" name="Google Shape;2694;p41"/>
          <p:cNvSpPr/>
          <p:nvPr/>
        </p:nvSpPr>
        <p:spPr>
          <a:xfrm>
            <a:off x="5425221" y="2845684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5" name="Google Shape;2695;p41"/>
          <p:cNvSpPr/>
          <p:nvPr/>
        </p:nvSpPr>
        <p:spPr>
          <a:xfrm>
            <a:off x="7726543" y="2845684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2" name="Google Shape;251;p44">
            <a:extLst>
              <a:ext uri="{FF2B5EF4-FFF2-40B4-BE49-F238E27FC236}">
                <a16:creationId xmlns:a16="http://schemas.microsoft.com/office/drawing/2014/main" id="{085DB996-7C78-3B30-696A-30ABB5369446}"/>
              </a:ext>
            </a:extLst>
          </p:cNvPr>
          <p:cNvSpPr/>
          <p:nvPr/>
        </p:nvSpPr>
        <p:spPr>
          <a:xfrm rot="5400000">
            <a:off x="355314" y="-2389728"/>
            <a:ext cx="3787925" cy="5651368"/>
          </a:xfrm>
          <a:custGeom>
            <a:avLst/>
            <a:gdLst/>
            <a:ahLst/>
            <a:cxnLst/>
            <a:rect l="l" t="t" r="r" b="b"/>
            <a:pathLst>
              <a:path w="23334" h="34813" extrusionOk="0">
                <a:moveTo>
                  <a:pt x="8822" y="0"/>
                </a:moveTo>
                <a:lnTo>
                  <a:pt x="8822" y="11830"/>
                </a:lnTo>
                <a:cubicBezTo>
                  <a:pt x="3734" y="13108"/>
                  <a:pt x="0" y="17695"/>
                  <a:pt x="0" y="23133"/>
                </a:cubicBezTo>
                <a:cubicBezTo>
                  <a:pt x="0" y="29600"/>
                  <a:pt x="5213" y="34813"/>
                  <a:pt x="11654" y="34813"/>
                </a:cubicBezTo>
                <a:cubicBezTo>
                  <a:pt x="18095" y="34813"/>
                  <a:pt x="23334" y="29600"/>
                  <a:pt x="23334" y="23133"/>
                </a:cubicBezTo>
                <a:cubicBezTo>
                  <a:pt x="23334" y="17695"/>
                  <a:pt x="19574" y="13108"/>
                  <a:pt x="14511" y="11830"/>
                </a:cubicBezTo>
                <a:lnTo>
                  <a:pt x="14511" y="0"/>
                </a:lnTo>
                <a:close/>
              </a:path>
            </a:pathLst>
          </a:custGeom>
          <a:gradFill>
            <a:gsLst>
              <a:gs pos="62000">
                <a:srgbClr val="2F95A1"/>
              </a:gs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8FE522-2B38-E020-65A8-D7927E9D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1" y="149606"/>
            <a:ext cx="4875002" cy="572700"/>
          </a:xfrm>
          <a:noFill/>
          <a:ln>
            <a:noFill/>
          </a:ln>
        </p:spPr>
        <p:txBody>
          <a:bodyPr/>
          <a:lstStyle/>
          <a:p>
            <a:r>
              <a:rPr lang="en-VN" b="1">
                <a:solidFill>
                  <a:srgbClr val="FFC000"/>
                </a:solidFill>
                <a:latin typeface="Montserrat" pitchFamily="2" charset="77"/>
              </a:rPr>
              <a:t>Mô tả yêu cầu bài toán </a:t>
            </a:r>
          </a:p>
        </p:txBody>
      </p:sp>
      <p:grpSp>
        <p:nvGrpSpPr>
          <p:cNvPr id="27" name="Google Shape;2682;p40">
            <a:extLst>
              <a:ext uri="{FF2B5EF4-FFF2-40B4-BE49-F238E27FC236}">
                <a16:creationId xmlns:a16="http://schemas.microsoft.com/office/drawing/2014/main" id="{C48988D7-A0E8-F872-916F-2BB395BAAF09}"/>
              </a:ext>
            </a:extLst>
          </p:cNvPr>
          <p:cNvGrpSpPr/>
          <p:nvPr/>
        </p:nvGrpSpPr>
        <p:grpSpPr>
          <a:xfrm rot="10800000">
            <a:off x="7363161" y="4255473"/>
            <a:ext cx="1339428" cy="646295"/>
            <a:chOff x="5747281" y="232051"/>
            <a:chExt cx="1696122" cy="818406"/>
          </a:xfrm>
        </p:grpSpPr>
        <p:sp>
          <p:nvSpPr>
            <p:cNvPr id="28" name="Google Shape;2683;p40">
              <a:extLst>
                <a:ext uri="{FF2B5EF4-FFF2-40B4-BE49-F238E27FC236}">
                  <a16:creationId xmlns:a16="http://schemas.microsoft.com/office/drawing/2014/main" id="{73D2B75B-B3DD-1A8E-9094-BE55357A43EF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84;p40">
              <a:extLst>
                <a:ext uri="{FF2B5EF4-FFF2-40B4-BE49-F238E27FC236}">
                  <a16:creationId xmlns:a16="http://schemas.microsoft.com/office/drawing/2014/main" id="{38B85677-951F-A681-D4B9-172412FD8CC0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85;p40">
              <a:extLst>
                <a:ext uri="{FF2B5EF4-FFF2-40B4-BE49-F238E27FC236}">
                  <a16:creationId xmlns:a16="http://schemas.microsoft.com/office/drawing/2014/main" id="{5D801D6D-4B58-AF8D-E09B-63932602F263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86;p40">
              <a:extLst>
                <a:ext uri="{FF2B5EF4-FFF2-40B4-BE49-F238E27FC236}">
                  <a16:creationId xmlns:a16="http://schemas.microsoft.com/office/drawing/2014/main" id="{D85823FB-B1D6-3A21-223B-5283BCBF24EF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7;p40">
              <a:extLst>
                <a:ext uri="{FF2B5EF4-FFF2-40B4-BE49-F238E27FC236}">
                  <a16:creationId xmlns:a16="http://schemas.microsoft.com/office/drawing/2014/main" id="{9144B946-2967-B211-55E4-27FC07662F6D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8;p40">
              <a:extLst>
                <a:ext uri="{FF2B5EF4-FFF2-40B4-BE49-F238E27FC236}">
                  <a16:creationId xmlns:a16="http://schemas.microsoft.com/office/drawing/2014/main" id="{1804E1C7-519E-866C-8C22-A720904C074D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707;p41">
            <a:extLst>
              <a:ext uri="{FF2B5EF4-FFF2-40B4-BE49-F238E27FC236}">
                <a16:creationId xmlns:a16="http://schemas.microsoft.com/office/drawing/2014/main" id="{CDED68D3-28BD-E7C1-E0F2-A3DD1AFF290F}"/>
              </a:ext>
            </a:extLst>
          </p:cNvPr>
          <p:cNvSpPr txBox="1"/>
          <p:nvPr/>
        </p:nvSpPr>
        <p:spPr>
          <a:xfrm>
            <a:off x="6542803" y="2058350"/>
            <a:ext cx="277451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Nhà cung cấp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2678037" y="-2601251"/>
            <a:ext cx="3787925" cy="5651368"/>
          </a:xfrm>
          <a:custGeom>
            <a:avLst/>
            <a:gdLst/>
            <a:ahLst/>
            <a:cxnLst/>
            <a:rect l="l" t="t" r="r" b="b"/>
            <a:pathLst>
              <a:path w="23334" h="34813" extrusionOk="0">
                <a:moveTo>
                  <a:pt x="8822" y="0"/>
                </a:moveTo>
                <a:lnTo>
                  <a:pt x="8822" y="11830"/>
                </a:lnTo>
                <a:cubicBezTo>
                  <a:pt x="3734" y="13108"/>
                  <a:pt x="0" y="17695"/>
                  <a:pt x="0" y="23133"/>
                </a:cubicBezTo>
                <a:cubicBezTo>
                  <a:pt x="0" y="29600"/>
                  <a:pt x="5213" y="34813"/>
                  <a:pt x="11654" y="34813"/>
                </a:cubicBezTo>
                <a:cubicBezTo>
                  <a:pt x="18095" y="34813"/>
                  <a:pt x="23334" y="29600"/>
                  <a:pt x="23334" y="23133"/>
                </a:cubicBezTo>
                <a:cubicBezTo>
                  <a:pt x="23334" y="17695"/>
                  <a:pt x="19574" y="13108"/>
                  <a:pt x="14511" y="11830"/>
                </a:cubicBezTo>
                <a:lnTo>
                  <a:pt x="14511" y="0"/>
                </a:lnTo>
                <a:close/>
              </a:path>
            </a:pathLst>
          </a:custGeom>
          <a:gradFill>
            <a:gsLst>
              <a:gs pos="91995">
                <a:srgbClr val="3681B0"/>
              </a:gs>
              <a:gs pos="83989">
                <a:srgbClr val="3178A4"/>
              </a:gs>
              <a:gs pos="70016">
                <a:srgbClr val="296990"/>
              </a:gs>
              <a:gs pos="65013">
                <a:srgbClr val="266489"/>
              </a:gs>
              <a:gs pos="100000">
                <a:srgbClr val="225B7D"/>
              </a:gs>
              <a:gs pos="21993">
                <a:srgbClr val="0F344A"/>
              </a:gs>
              <a:gs pos="11956">
                <a:srgbClr val="0A293B"/>
              </a:gs>
              <a:gs pos="8000">
                <a:srgbClr val="082535"/>
              </a:gs>
              <a:gs pos="0">
                <a:schemeClr val="bg1">
                  <a:lumMod val="1000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6" name="Google Shape;3211;p58">
            <a:extLst>
              <a:ext uri="{FF2B5EF4-FFF2-40B4-BE49-F238E27FC236}">
                <a16:creationId xmlns:a16="http://schemas.microsoft.com/office/drawing/2014/main" id="{F747BFDE-DBFF-B8B2-679B-FF549B17A64F}"/>
              </a:ext>
            </a:extLst>
          </p:cNvPr>
          <p:cNvGrpSpPr/>
          <p:nvPr/>
        </p:nvGrpSpPr>
        <p:grpSpPr>
          <a:xfrm rot="16200000">
            <a:off x="0" y="0"/>
            <a:ext cx="1670784" cy="3717113"/>
            <a:chOff x="6052525" y="4"/>
            <a:chExt cx="1670784" cy="3717113"/>
          </a:xfrm>
        </p:grpSpPr>
        <p:sp>
          <p:nvSpPr>
            <p:cNvPr id="7" name="Google Shape;3212;p58">
              <a:extLst>
                <a:ext uri="{FF2B5EF4-FFF2-40B4-BE49-F238E27FC236}">
                  <a16:creationId xmlns:a16="http://schemas.microsoft.com/office/drawing/2014/main" id="{130D268E-E752-C0C0-2A42-16313BF9DA40}"/>
                </a:ext>
              </a:extLst>
            </p:cNvPr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8" name="Google Shape;3213;p58">
              <a:extLst>
                <a:ext uri="{FF2B5EF4-FFF2-40B4-BE49-F238E27FC236}">
                  <a16:creationId xmlns:a16="http://schemas.microsoft.com/office/drawing/2014/main" id="{2419A192-8CCB-B2A7-5026-D1625BD4589A}"/>
                </a:ext>
              </a:extLst>
            </p:cNvPr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9" name="Google Shape;3214;p58">
              <a:extLst>
                <a:ext uri="{FF2B5EF4-FFF2-40B4-BE49-F238E27FC236}">
                  <a16:creationId xmlns:a16="http://schemas.microsoft.com/office/drawing/2014/main" id="{5578F8C7-C0AF-EE0D-47A1-2B91352C4221}"/>
                </a:ext>
              </a:extLst>
            </p:cNvPr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0" name="Google Shape;3215;p58">
              <a:extLst>
                <a:ext uri="{FF2B5EF4-FFF2-40B4-BE49-F238E27FC236}">
                  <a16:creationId xmlns:a16="http://schemas.microsoft.com/office/drawing/2014/main" id="{2FDD2F3A-04DB-4D27-7135-77BA7D21AD1B}"/>
                </a:ext>
              </a:extLst>
            </p:cNvPr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1" name="Google Shape;3216;p58">
              <a:extLst>
                <a:ext uri="{FF2B5EF4-FFF2-40B4-BE49-F238E27FC236}">
                  <a16:creationId xmlns:a16="http://schemas.microsoft.com/office/drawing/2014/main" id="{89B363BF-A3A3-4729-22B8-773552994743}"/>
                </a:ext>
              </a:extLst>
            </p:cNvPr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2" name="Google Shape;3217;p58">
              <a:extLst>
                <a:ext uri="{FF2B5EF4-FFF2-40B4-BE49-F238E27FC236}">
                  <a16:creationId xmlns:a16="http://schemas.microsoft.com/office/drawing/2014/main" id="{887BB0D3-66DD-7846-0404-3C987261B5BD}"/>
                </a:ext>
              </a:extLst>
            </p:cNvPr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3" name="Google Shape;3218;p58">
              <a:extLst>
                <a:ext uri="{FF2B5EF4-FFF2-40B4-BE49-F238E27FC236}">
                  <a16:creationId xmlns:a16="http://schemas.microsoft.com/office/drawing/2014/main" id="{CEF0A773-0192-C669-D835-EA41294DEB74}"/>
                </a:ext>
              </a:extLst>
            </p:cNvPr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4" name="Google Shape;3219;p58">
              <a:extLst>
                <a:ext uri="{FF2B5EF4-FFF2-40B4-BE49-F238E27FC236}">
                  <a16:creationId xmlns:a16="http://schemas.microsoft.com/office/drawing/2014/main" id="{E2CBBED2-B521-8D01-346B-64CDFD30A8FC}"/>
                </a:ext>
              </a:extLst>
            </p:cNvPr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5" name="Google Shape;3220;p58">
              <a:extLst>
                <a:ext uri="{FF2B5EF4-FFF2-40B4-BE49-F238E27FC236}">
                  <a16:creationId xmlns:a16="http://schemas.microsoft.com/office/drawing/2014/main" id="{502382CC-359D-1210-CC56-BF2568DF5AA4}"/>
                </a:ext>
              </a:extLst>
            </p:cNvPr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6" name="Google Shape;3221;p58">
              <a:extLst>
                <a:ext uri="{FF2B5EF4-FFF2-40B4-BE49-F238E27FC236}">
                  <a16:creationId xmlns:a16="http://schemas.microsoft.com/office/drawing/2014/main" id="{12389367-61CC-5D7B-E133-6176D1F0C389}"/>
                </a:ext>
              </a:extLst>
            </p:cNvPr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" name="Google Shape;3222;p58">
              <a:extLst>
                <a:ext uri="{FF2B5EF4-FFF2-40B4-BE49-F238E27FC236}">
                  <a16:creationId xmlns:a16="http://schemas.microsoft.com/office/drawing/2014/main" id="{09CAA8D4-1841-2305-DA51-6F8D1342ABF3}"/>
                </a:ext>
              </a:extLst>
            </p:cNvPr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" name="Google Shape;3223;p58">
              <a:extLst>
                <a:ext uri="{FF2B5EF4-FFF2-40B4-BE49-F238E27FC236}">
                  <a16:creationId xmlns:a16="http://schemas.microsoft.com/office/drawing/2014/main" id="{5E428629-27AF-C6D9-9C86-C8CE00A13656}"/>
                </a:ext>
              </a:extLst>
            </p:cNvPr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9" name="Google Shape;3224;p58">
              <a:extLst>
                <a:ext uri="{FF2B5EF4-FFF2-40B4-BE49-F238E27FC236}">
                  <a16:creationId xmlns:a16="http://schemas.microsoft.com/office/drawing/2014/main" id="{324645F4-1142-7E60-5FEC-7AA74D1CAC65}"/>
                </a:ext>
              </a:extLst>
            </p:cNvPr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0" name="Google Shape;3225;p58">
              <a:extLst>
                <a:ext uri="{FF2B5EF4-FFF2-40B4-BE49-F238E27FC236}">
                  <a16:creationId xmlns:a16="http://schemas.microsoft.com/office/drawing/2014/main" id="{54785C43-5502-BA92-B9D5-61EF4B0E53F5}"/>
                </a:ext>
              </a:extLst>
            </p:cNvPr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1" name="Google Shape;3226;p58">
              <a:extLst>
                <a:ext uri="{FF2B5EF4-FFF2-40B4-BE49-F238E27FC236}">
                  <a16:creationId xmlns:a16="http://schemas.microsoft.com/office/drawing/2014/main" id="{8E2ABED0-4C83-0D22-30A4-D7809FB9CFBC}"/>
                </a:ext>
              </a:extLst>
            </p:cNvPr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2" name="Google Shape;3227;p58">
              <a:extLst>
                <a:ext uri="{FF2B5EF4-FFF2-40B4-BE49-F238E27FC236}">
                  <a16:creationId xmlns:a16="http://schemas.microsoft.com/office/drawing/2014/main" id="{3127D139-79A5-FF89-5407-440D0F2F77E1}"/>
                </a:ext>
              </a:extLst>
            </p:cNvPr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3" name="Google Shape;3228;p58">
              <a:extLst>
                <a:ext uri="{FF2B5EF4-FFF2-40B4-BE49-F238E27FC236}">
                  <a16:creationId xmlns:a16="http://schemas.microsoft.com/office/drawing/2014/main" id="{CC3202D2-46D2-6734-856E-53381228E9CA}"/>
                </a:ext>
              </a:extLst>
            </p:cNvPr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4" name="Google Shape;3229;p58">
              <a:extLst>
                <a:ext uri="{FF2B5EF4-FFF2-40B4-BE49-F238E27FC236}">
                  <a16:creationId xmlns:a16="http://schemas.microsoft.com/office/drawing/2014/main" id="{16C45167-7A0B-5565-A975-35A4A62C341C}"/>
                </a:ext>
              </a:extLst>
            </p:cNvPr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5" name="Google Shape;3230;p58">
              <a:extLst>
                <a:ext uri="{FF2B5EF4-FFF2-40B4-BE49-F238E27FC236}">
                  <a16:creationId xmlns:a16="http://schemas.microsoft.com/office/drawing/2014/main" id="{377DBDCC-56AC-184F-25D2-9F28B8318236}"/>
                </a:ext>
              </a:extLst>
            </p:cNvPr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6" name="Google Shape;248;p44">
            <a:extLst>
              <a:ext uri="{FF2B5EF4-FFF2-40B4-BE49-F238E27FC236}">
                <a16:creationId xmlns:a16="http://schemas.microsoft.com/office/drawing/2014/main" id="{2F583308-7800-ED9D-DCA0-BB41369B8175}"/>
              </a:ext>
            </a:extLst>
          </p:cNvPr>
          <p:cNvSpPr txBox="1">
            <a:spLocks/>
          </p:cNvSpPr>
          <p:nvPr/>
        </p:nvSpPr>
        <p:spPr>
          <a:xfrm>
            <a:off x="1385896" y="812458"/>
            <a:ext cx="4951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>
                <a:solidFill>
                  <a:srgbClr val="FFC000"/>
                </a:solidFill>
                <a:latin typeface="Montserrat" pitchFamily="2" charset="77"/>
              </a:rPr>
              <a:t>Khảo sát bài toán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B62FD-F224-AF1A-E004-947F74E5B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936" y="3152063"/>
            <a:ext cx="6756920" cy="1222987"/>
          </a:xfrm>
        </p:spPr>
        <p:txBody>
          <a:bodyPr/>
          <a:lstStyle/>
          <a:p>
            <a:pPr algn="ctr"/>
            <a:r>
              <a:rPr lang="vi-VN" sz="2000">
                <a:latin typeface="Montserrat" pitchFamily="2" charset="77"/>
              </a:rPr>
              <a:t>Một số mẫu quản lý cửa hàng máy tính xách tay có sẵn theo yêu cầu bài toán được thu nhập:</a:t>
            </a:r>
            <a:endParaRPr lang="en-VN" sz="2000">
              <a:latin typeface="Montserrat" pitchFamily="2" charset="77"/>
            </a:endParaRPr>
          </a:p>
          <a:p>
            <a:endParaRPr lang="en-VN">
              <a:latin typeface="Montserrat" pitchFamily="2" charset="77"/>
            </a:endParaRPr>
          </a:p>
        </p:txBody>
      </p:sp>
      <p:grpSp>
        <p:nvGrpSpPr>
          <p:cNvPr id="34" name="Google Shape;3327;p59">
            <a:extLst>
              <a:ext uri="{FF2B5EF4-FFF2-40B4-BE49-F238E27FC236}">
                <a16:creationId xmlns:a16="http://schemas.microsoft.com/office/drawing/2014/main" id="{1FD53EF8-CC95-788F-CFDA-57255F35EB73}"/>
              </a:ext>
            </a:extLst>
          </p:cNvPr>
          <p:cNvGrpSpPr/>
          <p:nvPr/>
        </p:nvGrpSpPr>
        <p:grpSpPr>
          <a:xfrm rot="10800000">
            <a:off x="5429010" y="3903930"/>
            <a:ext cx="4289438" cy="2382689"/>
            <a:chOff x="4604850" y="2642751"/>
            <a:chExt cx="4289438" cy="2382689"/>
          </a:xfrm>
        </p:grpSpPr>
        <p:sp>
          <p:nvSpPr>
            <p:cNvPr id="35" name="Google Shape;3328;p59">
              <a:extLst>
                <a:ext uri="{FF2B5EF4-FFF2-40B4-BE49-F238E27FC236}">
                  <a16:creationId xmlns:a16="http://schemas.microsoft.com/office/drawing/2014/main" id="{BB2464D1-69E7-F77F-3F07-BF5D8C7C8CD9}"/>
                </a:ext>
              </a:extLst>
            </p:cNvPr>
            <p:cNvSpPr/>
            <p:nvPr/>
          </p:nvSpPr>
          <p:spPr>
            <a:xfrm>
              <a:off x="7360072" y="264275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29;p59">
              <a:extLst>
                <a:ext uri="{FF2B5EF4-FFF2-40B4-BE49-F238E27FC236}">
                  <a16:creationId xmlns:a16="http://schemas.microsoft.com/office/drawing/2014/main" id="{6CF0E3F7-29C1-4BDC-F139-9FA662A96A0C}"/>
                </a:ext>
              </a:extLst>
            </p:cNvPr>
            <p:cNvSpPr/>
            <p:nvPr/>
          </p:nvSpPr>
          <p:spPr>
            <a:xfrm>
              <a:off x="6624665" y="4017195"/>
              <a:ext cx="763200" cy="7632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30;p59">
              <a:extLst>
                <a:ext uri="{FF2B5EF4-FFF2-40B4-BE49-F238E27FC236}">
                  <a16:creationId xmlns:a16="http://schemas.microsoft.com/office/drawing/2014/main" id="{21BB678D-D115-7183-E58F-B297DF41763F}"/>
                </a:ext>
              </a:extLst>
            </p:cNvPr>
            <p:cNvSpPr/>
            <p:nvPr/>
          </p:nvSpPr>
          <p:spPr>
            <a:xfrm>
              <a:off x="5683749" y="4280327"/>
              <a:ext cx="237000" cy="2370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1;p59">
              <a:extLst>
                <a:ext uri="{FF2B5EF4-FFF2-40B4-BE49-F238E27FC236}">
                  <a16:creationId xmlns:a16="http://schemas.microsoft.com/office/drawing/2014/main" id="{93BB7452-DB27-6C86-832E-52621D1F9E99}"/>
                </a:ext>
              </a:extLst>
            </p:cNvPr>
            <p:cNvSpPr/>
            <p:nvPr/>
          </p:nvSpPr>
          <p:spPr>
            <a:xfrm>
              <a:off x="4604850" y="2792791"/>
              <a:ext cx="4289438" cy="2232648"/>
            </a:xfrm>
            <a:custGeom>
              <a:avLst/>
              <a:gdLst/>
              <a:ahLst/>
              <a:cxnLst/>
              <a:rect l="l" t="t" r="r" b="b"/>
              <a:pathLst>
                <a:path w="19020" h="9900" extrusionOk="0">
                  <a:moveTo>
                    <a:pt x="6436" y="39"/>
                  </a:moveTo>
                  <a:cubicBezTo>
                    <a:pt x="6527" y="39"/>
                    <a:pt x="6619" y="57"/>
                    <a:pt x="6706" y="57"/>
                  </a:cubicBezTo>
                  <a:cubicBezTo>
                    <a:pt x="7180" y="109"/>
                    <a:pt x="7576" y="257"/>
                    <a:pt x="7959" y="401"/>
                  </a:cubicBezTo>
                  <a:cubicBezTo>
                    <a:pt x="8411" y="566"/>
                    <a:pt x="8903" y="744"/>
                    <a:pt x="9464" y="744"/>
                  </a:cubicBezTo>
                  <a:lnTo>
                    <a:pt x="9499" y="744"/>
                  </a:lnTo>
                  <a:cubicBezTo>
                    <a:pt x="10078" y="744"/>
                    <a:pt x="10496" y="601"/>
                    <a:pt x="10970" y="435"/>
                  </a:cubicBezTo>
                  <a:cubicBezTo>
                    <a:pt x="11240" y="327"/>
                    <a:pt x="11514" y="240"/>
                    <a:pt x="11818" y="166"/>
                  </a:cubicBezTo>
                  <a:cubicBezTo>
                    <a:pt x="12145" y="109"/>
                    <a:pt x="12436" y="74"/>
                    <a:pt x="12710" y="74"/>
                  </a:cubicBezTo>
                  <a:cubicBezTo>
                    <a:pt x="13415" y="74"/>
                    <a:pt x="13977" y="257"/>
                    <a:pt x="14686" y="509"/>
                  </a:cubicBezTo>
                  <a:cubicBezTo>
                    <a:pt x="14777" y="544"/>
                    <a:pt x="14886" y="583"/>
                    <a:pt x="14973" y="618"/>
                  </a:cubicBezTo>
                  <a:cubicBezTo>
                    <a:pt x="15882" y="2885"/>
                    <a:pt x="16914" y="5204"/>
                    <a:pt x="17910" y="7437"/>
                  </a:cubicBezTo>
                  <a:cubicBezTo>
                    <a:pt x="18258" y="8198"/>
                    <a:pt x="18619" y="9012"/>
                    <a:pt x="18963" y="9791"/>
                  </a:cubicBezTo>
                  <a:cubicBezTo>
                    <a:pt x="18654" y="9812"/>
                    <a:pt x="18310" y="9812"/>
                    <a:pt x="17984" y="9812"/>
                  </a:cubicBezTo>
                  <a:cubicBezTo>
                    <a:pt x="17623" y="9830"/>
                    <a:pt x="17240" y="9847"/>
                    <a:pt x="16879" y="9847"/>
                  </a:cubicBezTo>
                  <a:cubicBezTo>
                    <a:pt x="16535" y="9847"/>
                    <a:pt x="16226" y="9830"/>
                    <a:pt x="15952" y="9812"/>
                  </a:cubicBezTo>
                  <a:cubicBezTo>
                    <a:pt x="15408" y="9773"/>
                    <a:pt x="14973" y="9647"/>
                    <a:pt x="14521" y="9503"/>
                  </a:cubicBezTo>
                  <a:cubicBezTo>
                    <a:pt x="14268" y="9412"/>
                    <a:pt x="13977" y="9321"/>
                    <a:pt x="13689" y="9268"/>
                  </a:cubicBezTo>
                  <a:cubicBezTo>
                    <a:pt x="13380" y="9194"/>
                    <a:pt x="13106" y="9160"/>
                    <a:pt x="12837" y="9160"/>
                  </a:cubicBezTo>
                  <a:cubicBezTo>
                    <a:pt x="12236" y="9160"/>
                    <a:pt x="11766" y="9321"/>
                    <a:pt x="11257" y="9464"/>
                  </a:cubicBezTo>
                  <a:cubicBezTo>
                    <a:pt x="10752" y="9630"/>
                    <a:pt x="10208" y="9791"/>
                    <a:pt x="9499" y="9812"/>
                  </a:cubicBezTo>
                  <a:cubicBezTo>
                    <a:pt x="8920" y="9812"/>
                    <a:pt x="8485" y="9647"/>
                    <a:pt x="8011" y="9486"/>
                  </a:cubicBezTo>
                  <a:cubicBezTo>
                    <a:pt x="7850" y="9429"/>
                    <a:pt x="7667" y="9355"/>
                    <a:pt x="7467" y="9303"/>
                  </a:cubicBezTo>
                  <a:cubicBezTo>
                    <a:pt x="7054" y="9194"/>
                    <a:pt x="6688" y="9138"/>
                    <a:pt x="6362" y="9138"/>
                  </a:cubicBezTo>
                  <a:cubicBezTo>
                    <a:pt x="5909" y="9138"/>
                    <a:pt x="5474" y="9229"/>
                    <a:pt x="4895" y="9429"/>
                  </a:cubicBezTo>
                  <a:cubicBezTo>
                    <a:pt x="3590" y="9847"/>
                    <a:pt x="2376" y="9865"/>
                    <a:pt x="923" y="9865"/>
                  </a:cubicBezTo>
                  <a:lnTo>
                    <a:pt x="52" y="9865"/>
                  </a:lnTo>
                  <a:cubicBezTo>
                    <a:pt x="505" y="8794"/>
                    <a:pt x="940" y="7706"/>
                    <a:pt x="1358" y="6658"/>
                  </a:cubicBezTo>
                  <a:cubicBezTo>
                    <a:pt x="2119" y="4678"/>
                    <a:pt x="2920" y="2650"/>
                    <a:pt x="3969" y="692"/>
                  </a:cubicBezTo>
                  <a:cubicBezTo>
                    <a:pt x="4117" y="635"/>
                    <a:pt x="4278" y="583"/>
                    <a:pt x="4443" y="509"/>
                  </a:cubicBezTo>
                  <a:cubicBezTo>
                    <a:pt x="5039" y="292"/>
                    <a:pt x="5727" y="39"/>
                    <a:pt x="6436" y="39"/>
                  </a:cubicBezTo>
                  <a:close/>
                  <a:moveTo>
                    <a:pt x="6436" y="0"/>
                  </a:moveTo>
                  <a:cubicBezTo>
                    <a:pt x="5727" y="0"/>
                    <a:pt x="5039" y="257"/>
                    <a:pt x="4421" y="474"/>
                  </a:cubicBezTo>
                  <a:cubicBezTo>
                    <a:pt x="4260" y="544"/>
                    <a:pt x="4095" y="601"/>
                    <a:pt x="3951" y="653"/>
                  </a:cubicBezTo>
                  <a:lnTo>
                    <a:pt x="3934" y="653"/>
                  </a:lnTo>
                  <a:cubicBezTo>
                    <a:pt x="2898" y="2633"/>
                    <a:pt x="2084" y="4660"/>
                    <a:pt x="1323" y="6636"/>
                  </a:cubicBezTo>
                  <a:cubicBezTo>
                    <a:pt x="905" y="7706"/>
                    <a:pt x="470" y="8812"/>
                    <a:pt x="0" y="9882"/>
                  </a:cubicBezTo>
                  <a:lnTo>
                    <a:pt x="0" y="9899"/>
                  </a:lnTo>
                  <a:lnTo>
                    <a:pt x="923" y="9899"/>
                  </a:lnTo>
                  <a:cubicBezTo>
                    <a:pt x="2393" y="9899"/>
                    <a:pt x="3607" y="9882"/>
                    <a:pt x="4913" y="9464"/>
                  </a:cubicBezTo>
                  <a:cubicBezTo>
                    <a:pt x="5492" y="9268"/>
                    <a:pt x="5909" y="9177"/>
                    <a:pt x="6362" y="9177"/>
                  </a:cubicBezTo>
                  <a:cubicBezTo>
                    <a:pt x="6688" y="9177"/>
                    <a:pt x="7032" y="9229"/>
                    <a:pt x="7450" y="9338"/>
                  </a:cubicBezTo>
                  <a:cubicBezTo>
                    <a:pt x="7650" y="9395"/>
                    <a:pt x="7833" y="9464"/>
                    <a:pt x="8011" y="9521"/>
                  </a:cubicBezTo>
                  <a:cubicBezTo>
                    <a:pt x="8485" y="9682"/>
                    <a:pt x="8920" y="9847"/>
                    <a:pt x="9499" y="9847"/>
                  </a:cubicBezTo>
                  <a:cubicBezTo>
                    <a:pt x="10226" y="9830"/>
                    <a:pt x="10752" y="9664"/>
                    <a:pt x="11274" y="9503"/>
                  </a:cubicBezTo>
                  <a:cubicBezTo>
                    <a:pt x="11766" y="9355"/>
                    <a:pt x="12236" y="9194"/>
                    <a:pt x="12837" y="9194"/>
                  </a:cubicBezTo>
                  <a:cubicBezTo>
                    <a:pt x="13106" y="9194"/>
                    <a:pt x="13380" y="9229"/>
                    <a:pt x="13668" y="9303"/>
                  </a:cubicBezTo>
                  <a:cubicBezTo>
                    <a:pt x="13977" y="9355"/>
                    <a:pt x="14251" y="9447"/>
                    <a:pt x="14521" y="9538"/>
                  </a:cubicBezTo>
                  <a:cubicBezTo>
                    <a:pt x="14973" y="9682"/>
                    <a:pt x="15408" y="9812"/>
                    <a:pt x="15952" y="9847"/>
                  </a:cubicBezTo>
                  <a:cubicBezTo>
                    <a:pt x="16226" y="9865"/>
                    <a:pt x="16535" y="9882"/>
                    <a:pt x="16879" y="9882"/>
                  </a:cubicBezTo>
                  <a:cubicBezTo>
                    <a:pt x="17240" y="9882"/>
                    <a:pt x="17623" y="9865"/>
                    <a:pt x="17984" y="9847"/>
                  </a:cubicBezTo>
                  <a:cubicBezTo>
                    <a:pt x="18328" y="9847"/>
                    <a:pt x="18672" y="9847"/>
                    <a:pt x="18998" y="9830"/>
                  </a:cubicBezTo>
                  <a:lnTo>
                    <a:pt x="19020" y="9830"/>
                  </a:lnTo>
                  <a:lnTo>
                    <a:pt x="19020" y="9812"/>
                  </a:lnTo>
                  <a:cubicBezTo>
                    <a:pt x="18654" y="9012"/>
                    <a:pt x="18293" y="8198"/>
                    <a:pt x="17949" y="7419"/>
                  </a:cubicBezTo>
                  <a:cubicBezTo>
                    <a:pt x="16953" y="5187"/>
                    <a:pt x="15917" y="2868"/>
                    <a:pt x="15012" y="583"/>
                  </a:cubicBezTo>
                  <a:lnTo>
                    <a:pt x="14995" y="583"/>
                  </a:lnTo>
                  <a:cubicBezTo>
                    <a:pt x="14903" y="544"/>
                    <a:pt x="14795" y="509"/>
                    <a:pt x="14686" y="474"/>
                  </a:cubicBezTo>
                  <a:cubicBezTo>
                    <a:pt x="13977" y="240"/>
                    <a:pt x="13415" y="39"/>
                    <a:pt x="12710" y="39"/>
                  </a:cubicBezTo>
                  <a:cubicBezTo>
                    <a:pt x="12436" y="39"/>
                    <a:pt x="12127" y="74"/>
                    <a:pt x="11818" y="131"/>
                  </a:cubicBezTo>
                  <a:cubicBezTo>
                    <a:pt x="11514" y="200"/>
                    <a:pt x="11222" y="292"/>
                    <a:pt x="10948" y="401"/>
                  </a:cubicBezTo>
                  <a:cubicBezTo>
                    <a:pt x="10496" y="566"/>
                    <a:pt x="10060" y="709"/>
                    <a:pt x="9499" y="709"/>
                  </a:cubicBezTo>
                  <a:lnTo>
                    <a:pt x="9464" y="709"/>
                  </a:lnTo>
                  <a:cubicBezTo>
                    <a:pt x="8903" y="709"/>
                    <a:pt x="8429" y="527"/>
                    <a:pt x="7976" y="366"/>
                  </a:cubicBezTo>
                  <a:cubicBezTo>
                    <a:pt x="7576" y="218"/>
                    <a:pt x="7180" y="74"/>
                    <a:pt x="6706" y="22"/>
                  </a:cubicBezTo>
                  <a:cubicBezTo>
                    <a:pt x="6619" y="22"/>
                    <a:pt x="6527" y="0"/>
                    <a:pt x="64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2;p59">
              <a:extLst>
                <a:ext uri="{FF2B5EF4-FFF2-40B4-BE49-F238E27FC236}">
                  <a16:creationId xmlns:a16="http://schemas.microsoft.com/office/drawing/2014/main" id="{4D3B0A76-317C-FB24-0978-1FC0442542CA}"/>
                </a:ext>
              </a:extLst>
            </p:cNvPr>
            <p:cNvSpPr/>
            <p:nvPr/>
          </p:nvSpPr>
          <p:spPr>
            <a:xfrm>
              <a:off x="4678369" y="4690306"/>
              <a:ext cx="4137436" cy="176131"/>
            </a:xfrm>
            <a:custGeom>
              <a:avLst/>
              <a:gdLst/>
              <a:ahLst/>
              <a:cxnLst/>
              <a:rect l="l" t="t" r="r" b="b"/>
              <a:pathLst>
                <a:path w="18346" h="781" extrusionOk="0">
                  <a:moveTo>
                    <a:pt x="12510" y="1"/>
                  </a:moveTo>
                  <a:cubicBezTo>
                    <a:pt x="11890" y="1"/>
                    <a:pt x="11369" y="184"/>
                    <a:pt x="10861" y="345"/>
                  </a:cubicBezTo>
                  <a:cubicBezTo>
                    <a:pt x="10352" y="528"/>
                    <a:pt x="9826" y="706"/>
                    <a:pt x="9173" y="706"/>
                  </a:cubicBezTo>
                  <a:cubicBezTo>
                    <a:pt x="8486" y="706"/>
                    <a:pt x="7942" y="528"/>
                    <a:pt x="7433" y="345"/>
                  </a:cubicBezTo>
                  <a:cubicBezTo>
                    <a:pt x="6945" y="188"/>
                    <a:pt x="6467" y="30"/>
                    <a:pt x="5883" y="30"/>
                  </a:cubicBezTo>
                  <a:cubicBezTo>
                    <a:pt x="5596" y="30"/>
                    <a:pt x="5283" y="68"/>
                    <a:pt x="4931" y="163"/>
                  </a:cubicBezTo>
                  <a:cubicBezTo>
                    <a:pt x="4730" y="219"/>
                    <a:pt x="4530" y="289"/>
                    <a:pt x="4352" y="345"/>
                  </a:cubicBezTo>
                  <a:cubicBezTo>
                    <a:pt x="3808" y="506"/>
                    <a:pt x="3281" y="672"/>
                    <a:pt x="2594" y="724"/>
                  </a:cubicBezTo>
                  <a:cubicBezTo>
                    <a:pt x="2285" y="745"/>
                    <a:pt x="1973" y="750"/>
                    <a:pt x="1658" y="750"/>
                  </a:cubicBezTo>
                  <a:cubicBezTo>
                    <a:pt x="1378" y="750"/>
                    <a:pt x="1097" y="746"/>
                    <a:pt x="814" y="746"/>
                  </a:cubicBezTo>
                  <a:lnTo>
                    <a:pt x="1" y="746"/>
                  </a:lnTo>
                  <a:lnTo>
                    <a:pt x="1" y="780"/>
                  </a:lnTo>
                  <a:lnTo>
                    <a:pt x="1558" y="780"/>
                  </a:lnTo>
                  <a:cubicBezTo>
                    <a:pt x="1902" y="780"/>
                    <a:pt x="2268" y="780"/>
                    <a:pt x="2594" y="763"/>
                  </a:cubicBezTo>
                  <a:cubicBezTo>
                    <a:pt x="3299" y="706"/>
                    <a:pt x="3808" y="546"/>
                    <a:pt x="4369" y="380"/>
                  </a:cubicBezTo>
                  <a:cubicBezTo>
                    <a:pt x="4552" y="328"/>
                    <a:pt x="4730" y="254"/>
                    <a:pt x="4948" y="202"/>
                  </a:cubicBezTo>
                  <a:cubicBezTo>
                    <a:pt x="5298" y="105"/>
                    <a:pt x="5607" y="66"/>
                    <a:pt x="5891" y="66"/>
                  </a:cubicBezTo>
                  <a:cubicBezTo>
                    <a:pt x="6462" y="66"/>
                    <a:pt x="6930" y="223"/>
                    <a:pt x="7415" y="380"/>
                  </a:cubicBezTo>
                  <a:cubicBezTo>
                    <a:pt x="7942" y="563"/>
                    <a:pt x="8468" y="746"/>
                    <a:pt x="9173" y="746"/>
                  </a:cubicBezTo>
                  <a:cubicBezTo>
                    <a:pt x="9826" y="746"/>
                    <a:pt x="10352" y="563"/>
                    <a:pt x="10879" y="380"/>
                  </a:cubicBezTo>
                  <a:cubicBezTo>
                    <a:pt x="11405" y="205"/>
                    <a:pt x="11906" y="41"/>
                    <a:pt x="12518" y="41"/>
                  </a:cubicBezTo>
                  <a:cubicBezTo>
                    <a:pt x="12665" y="41"/>
                    <a:pt x="12819" y="50"/>
                    <a:pt x="12981" y="71"/>
                  </a:cubicBezTo>
                  <a:cubicBezTo>
                    <a:pt x="13381" y="128"/>
                    <a:pt x="13742" y="254"/>
                    <a:pt x="14086" y="380"/>
                  </a:cubicBezTo>
                  <a:cubicBezTo>
                    <a:pt x="14451" y="506"/>
                    <a:pt x="14830" y="654"/>
                    <a:pt x="15265" y="706"/>
                  </a:cubicBezTo>
                  <a:cubicBezTo>
                    <a:pt x="15600" y="743"/>
                    <a:pt x="15954" y="758"/>
                    <a:pt x="16314" y="758"/>
                  </a:cubicBezTo>
                  <a:cubicBezTo>
                    <a:pt x="16675" y="758"/>
                    <a:pt x="17042" y="743"/>
                    <a:pt x="17406" y="724"/>
                  </a:cubicBezTo>
                  <a:cubicBezTo>
                    <a:pt x="17732" y="724"/>
                    <a:pt x="18058" y="706"/>
                    <a:pt x="18346" y="706"/>
                  </a:cubicBezTo>
                  <a:lnTo>
                    <a:pt x="18346" y="672"/>
                  </a:lnTo>
                  <a:cubicBezTo>
                    <a:pt x="18058" y="672"/>
                    <a:pt x="17732" y="689"/>
                    <a:pt x="17406" y="689"/>
                  </a:cubicBezTo>
                  <a:cubicBezTo>
                    <a:pt x="17035" y="707"/>
                    <a:pt x="16660" y="721"/>
                    <a:pt x="16295" y="721"/>
                  </a:cubicBezTo>
                  <a:cubicBezTo>
                    <a:pt x="15944" y="721"/>
                    <a:pt x="15602" y="708"/>
                    <a:pt x="15282" y="672"/>
                  </a:cubicBezTo>
                  <a:cubicBezTo>
                    <a:pt x="14847" y="615"/>
                    <a:pt x="14469" y="472"/>
                    <a:pt x="14086" y="345"/>
                  </a:cubicBezTo>
                  <a:cubicBezTo>
                    <a:pt x="13742" y="219"/>
                    <a:pt x="13381" y="93"/>
                    <a:pt x="12981" y="36"/>
                  </a:cubicBezTo>
                  <a:cubicBezTo>
                    <a:pt x="12817" y="12"/>
                    <a:pt x="12661" y="1"/>
                    <a:pt x="125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33;p59">
              <a:extLst>
                <a:ext uri="{FF2B5EF4-FFF2-40B4-BE49-F238E27FC236}">
                  <a16:creationId xmlns:a16="http://schemas.microsoft.com/office/drawing/2014/main" id="{DB668CEF-4646-6209-CC4B-D28D3BBDC561}"/>
                </a:ext>
              </a:extLst>
            </p:cNvPr>
            <p:cNvSpPr/>
            <p:nvPr/>
          </p:nvSpPr>
          <p:spPr>
            <a:xfrm>
              <a:off x="4743093" y="4538532"/>
              <a:ext cx="4007986" cy="176808"/>
            </a:xfrm>
            <a:custGeom>
              <a:avLst/>
              <a:gdLst/>
              <a:ahLst/>
              <a:cxnLst/>
              <a:rect l="l" t="t" r="r" b="b"/>
              <a:pathLst>
                <a:path w="17772" h="784" extrusionOk="0">
                  <a:moveTo>
                    <a:pt x="12200" y="0"/>
                  </a:moveTo>
                  <a:cubicBezTo>
                    <a:pt x="11584" y="0"/>
                    <a:pt x="11056" y="180"/>
                    <a:pt x="10553" y="348"/>
                  </a:cubicBezTo>
                  <a:cubicBezTo>
                    <a:pt x="10048" y="527"/>
                    <a:pt x="9521" y="709"/>
                    <a:pt x="8886" y="709"/>
                  </a:cubicBezTo>
                  <a:cubicBezTo>
                    <a:pt x="8216" y="709"/>
                    <a:pt x="7690" y="527"/>
                    <a:pt x="7180" y="348"/>
                  </a:cubicBezTo>
                  <a:cubicBezTo>
                    <a:pt x="6687" y="173"/>
                    <a:pt x="6219" y="8"/>
                    <a:pt x="5647" y="8"/>
                  </a:cubicBezTo>
                  <a:cubicBezTo>
                    <a:pt x="5381" y="8"/>
                    <a:pt x="5093" y="44"/>
                    <a:pt x="4770" y="131"/>
                  </a:cubicBezTo>
                  <a:cubicBezTo>
                    <a:pt x="4517" y="200"/>
                    <a:pt x="4265" y="274"/>
                    <a:pt x="4047" y="348"/>
                  </a:cubicBezTo>
                  <a:cubicBezTo>
                    <a:pt x="3556" y="509"/>
                    <a:pt x="3103" y="657"/>
                    <a:pt x="2503" y="709"/>
                  </a:cubicBezTo>
                  <a:cubicBezTo>
                    <a:pt x="2185" y="741"/>
                    <a:pt x="1852" y="748"/>
                    <a:pt x="1513" y="748"/>
                  </a:cubicBezTo>
                  <a:cubicBezTo>
                    <a:pt x="1252" y="748"/>
                    <a:pt x="988" y="744"/>
                    <a:pt x="727" y="744"/>
                  </a:cubicBezTo>
                  <a:cubicBezTo>
                    <a:pt x="571" y="744"/>
                    <a:pt x="406" y="736"/>
                    <a:pt x="243" y="736"/>
                  </a:cubicBezTo>
                  <a:cubicBezTo>
                    <a:pt x="162" y="736"/>
                    <a:pt x="81" y="738"/>
                    <a:pt x="1" y="744"/>
                  </a:cubicBezTo>
                  <a:lnTo>
                    <a:pt x="1" y="783"/>
                  </a:lnTo>
                  <a:cubicBezTo>
                    <a:pt x="81" y="778"/>
                    <a:pt x="162" y="776"/>
                    <a:pt x="243" y="776"/>
                  </a:cubicBezTo>
                  <a:cubicBezTo>
                    <a:pt x="406" y="776"/>
                    <a:pt x="571" y="783"/>
                    <a:pt x="727" y="783"/>
                  </a:cubicBezTo>
                  <a:lnTo>
                    <a:pt x="1380" y="783"/>
                  </a:lnTo>
                  <a:cubicBezTo>
                    <a:pt x="1780" y="783"/>
                    <a:pt x="2159" y="783"/>
                    <a:pt x="2525" y="744"/>
                  </a:cubicBezTo>
                  <a:cubicBezTo>
                    <a:pt x="3103" y="692"/>
                    <a:pt x="3556" y="548"/>
                    <a:pt x="4047" y="383"/>
                  </a:cubicBezTo>
                  <a:cubicBezTo>
                    <a:pt x="4282" y="309"/>
                    <a:pt x="4517" y="239"/>
                    <a:pt x="4787" y="165"/>
                  </a:cubicBezTo>
                  <a:cubicBezTo>
                    <a:pt x="5103" y="80"/>
                    <a:pt x="5385" y="46"/>
                    <a:pt x="5646" y="46"/>
                  </a:cubicBezTo>
                  <a:cubicBezTo>
                    <a:pt x="6214" y="46"/>
                    <a:pt x="6680" y="210"/>
                    <a:pt x="7163" y="383"/>
                  </a:cubicBezTo>
                  <a:cubicBezTo>
                    <a:pt x="7690" y="566"/>
                    <a:pt x="8216" y="744"/>
                    <a:pt x="8886" y="744"/>
                  </a:cubicBezTo>
                  <a:cubicBezTo>
                    <a:pt x="9521" y="744"/>
                    <a:pt x="10048" y="566"/>
                    <a:pt x="10574" y="383"/>
                  </a:cubicBezTo>
                  <a:cubicBezTo>
                    <a:pt x="11069" y="203"/>
                    <a:pt x="11579" y="34"/>
                    <a:pt x="12183" y="34"/>
                  </a:cubicBezTo>
                  <a:cubicBezTo>
                    <a:pt x="12307" y="34"/>
                    <a:pt x="12435" y="41"/>
                    <a:pt x="12567" y="57"/>
                  </a:cubicBezTo>
                  <a:cubicBezTo>
                    <a:pt x="12985" y="92"/>
                    <a:pt x="13364" y="239"/>
                    <a:pt x="13729" y="366"/>
                  </a:cubicBezTo>
                  <a:cubicBezTo>
                    <a:pt x="14055" y="492"/>
                    <a:pt x="14399" y="618"/>
                    <a:pt x="14778" y="675"/>
                  </a:cubicBezTo>
                  <a:cubicBezTo>
                    <a:pt x="15131" y="732"/>
                    <a:pt x="15504" y="748"/>
                    <a:pt x="15888" y="748"/>
                  </a:cubicBezTo>
                  <a:cubicBezTo>
                    <a:pt x="16232" y="748"/>
                    <a:pt x="16584" y="735"/>
                    <a:pt x="16936" y="727"/>
                  </a:cubicBezTo>
                  <a:cubicBezTo>
                    <a:pt x="17228" y="709"/>
                    <a:pt x="17497" y="709"/>
                    <a:pt x="17771" y="709"/>
                  </a:cubicBezTo>
                  <a:lnTo>
                    <a:pt x="17771" y="675"/>
                  </a:lnTo>
                  <a:cubicBezTo>
                    <a:pt x="17497" y="675"/>
                    <a:pt x="17228" y="675"/>
                    <a:pt x="16936" y="692"/>
                  </a:cubicBezTo>
                  <a:cubicBezTo>
                    <a:pt x="16598" y="700"/>
                    <a:pt x="16260" y="711"/>
                    <a:pt x="15931" y="711"/>
                  </a:cubicBezTo>
                  <a:cubicBezTo>
                    <a:pt x="15535" y="711"/>
                    <a:pt x="15151" y="695"/>
                    <a:pt x="14795" y="635"/>
                  </a:cubicBezTo>
                  <a:cubicBezTo>
                    <a:pt x="14417" y="583"/>
                    <a:pt x="14073" y="457"/>
                    <a:pt x="13747" y="331"/>
                  </a:cubicBezTo>
                  <a:cubicBezTo>
                    <a:pt x="13381" y="200"/>
                    <a:pt x="13002" y="57"/>
                    <a:pt x="12567" y="22"/>
                  </a:cubicBezTo>
                  <a:cubicBezTo>
                    <a:pt x="12441" y="7"/>
                    <a:pt x="12319" y="0"/>
                    <a:pt x="122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34;p59">
              <a:extLst>
                <a:ext uri="{FF2B5EF4-FFF2-40B4-BE49-F238E27FC236}">
                  <a16:creationId xmlns:a16="http://schemas.microsoft.com/office/drawing/2014/main" id="{E4DBA639-5335-B7C6-305C-F448C333D6E9}"/>
                </a:ext>
              </a:extLst>
            </p:cNvPr>
            <p:cNvSpPr/>
            <p:nvPr/>
          </p:nvSpPr>
          <p:spPr>
            <a:xfrm>
              <a:off x="4804885" y="4368716"/>
              <a:ext cx="3884400" cy="203419"/>
            </a:xfrm>
            <a:custGeom>
              <a:avLst/>
              <a:gdLst/>
              <a:ahLst/>
              <a:cxnLst/>
              <a:rect l="l" t="t" r="r" b="b"/>
              <a:pathLst>
                <a:path w="17224" h="902" extrusionOk="0">
                  <a:moveTo>
                    <a:pt x="5407" y="1"/>
                  </a:moveTo>
                  <a:cubicBezTo>
                    <a:pt x="5117" y="1"/>
                    <a:pt x="4785" y="51"/>
                    <a:pt x="4387" y="174"/>
                  </a:cubicBezTo>
                  <a:cubicBezTo>
                    <a:pt x="4117" y="248"/>
                    <a:pt x="3900" y="340"/>
                    <a:pt x="3682" y="431"/>
                  </a:cubicBezTo>
                  <a:cubicBezTo>
                    <a:pt x="3317" y="575"/>
                    <a:pt x="2990" y="701"/>
                    <a:pt x="2555" y="792"/>
                  </a:cubicBezTo>
                  <a:cubicBezTo>
                    <a:pt x="2140" y="856"/>
                    <a:pt x="1698" y="875"/>
                    <a:pt x="1253" y="875"/>
                  </a:cubicBezTo>
                  <a:cubicBezTo>
                    <a:pt x="1059" y="875"/>
                    <a:pt x="864" y="872"/>
                    <a:pt x="671" y="866"/>
                  </a:cubicBezTo>
                  <a:lnTo>
                    <a:pt x="1" y="866"/>
                  </a:lnTo>
                  <a:lnTo>
                    <a:pt x="1" y="901"/>
                  </a:lnTo>
                  <a:lnTo>
                    <a:pt x="1289" y="901"/>
                  </a:lnTo>
                  <a:cubicBezTo>
                    <a:pt x="1724" y="901"/>
                    <a:pt x="2159" y="901"/>
                    <a:pt x="2555" y="827"/>
                  </a:cubicBezTo>
                  <a:cubicBezTo>
                    <a:pt x="2990" y="736"/>
                    <a:pt x="3338" y="610"/>
                    <a:pt x="3699" y="466"/>
                  </a:cubicBezTo>
                  <a:cubicBezTo>
                    <a:pt x="3917" y="375"/>
                    <a:pt x="4135" y="283"/>
                    <a:pt x="4387" y="214"/>
                  </a:cubicBezTo>
                  <a:cubicBezTo>
                    <a:pt x="4786" y="88"/>
                    <a:pt x="5114" y="38"/>
                    <a:pt x="5400" y="38"/>
                  </a:cubicBezTo>
                  <a:cubicBezTo>
                    <a:pt x="5945" y="38"/>
                    <a:pt x="6334" y="221"/>
                    <a:pt x="6763" y="409"/>
                  </a:cubicBezTo>
                  <a:cubicBezTo>
                    <a:pt x="7233" y="627"/>
                    <a:pt x="7707" y="845"/>
                    <a:pt x="8469" y="884"/>
                  </a:cubicBezTo>
                  <a:cubicBezTo>
                    <a:pt x="9139" y="884"/>
                    <a:pt x="9700" y="701"/>
                    <a:pt x="10244" y="501"/>
                  </a:cubicBezTo>
                  <a:cubicBezTo>
                    <a:pt x="10756" y="311"/>
                    <a:pt x="11291" y="122"/>
                    <a:pt x="11908" y="122"/>
                  </a:cubicBezTo>
                  <a:cubicBezTo>
                    <a:pt x="12056" y="122"/>
                    <a:pt x="12209" y="133"/>
                    <a:pt x="12367" y="157"/>
                  </a:cubicBezTo>
                  <a:cubicBezTo>
                    <a:pt x="12728" y="214"/>
                    <a:pt x="13055" y="340"/>
                    <a:pt x="13364" y="449"/>
                  </a:cubicBezTo>
                  <a:cubicBezTo>
                    <a:pt x="13616" y="557"/>
                    <a:pt x="13908" y="666"/>
                    <a:pt x="14177" y="718"/>
                  </a:cubicBezTo>
                  <a:cubicBezTo>
                    <a:pt x="14667" y="830"/>
                    <a:pt x="15223" y="858"/>
                    <a:pt x="15771" y="858"/>
                  </a:cubicBezTo>
                  <a:cubicBezTo>
                    <a:pt x="16036" y="858"/>
                    <a:pt x="16300" y="852"/>
                    <a:pt x="16553" y="845"/>
                  </a:cubicBezTo>
                  <a:cubicBezTo>
                    <a:pt x="16788" y="827"/>
                    <a:pt x="17006" y="827"/>
                    <a:pt x="17223" y="827"/>
                  </a:cubicBezTo>
                  <a:lnTo>
                    <a:pt x="17223" y="792"/>
                  </a:lnTo>
                  <a:cubicBezTo>
                    <a:pt x="17006" y="792"/>
                    <a:pt x="16788" y="792"/>
                    <a:pt x="16553" y="810"/>
                  </a:cubicBezTo>
                  <a:cubicBezTo>
                    <a:pt x="16310" y="815"/>
                    <a:pt x="16058" y="821"/>
                    <a:pt x="15804" y="821"/>
                  </a:cubicBezTo>
                  <a:cubicBezTo>
                    <a:pt x="15246" y="821"/>
                    <a:pt x="14683" y="794"/>
                    <a:pt x="14195" y="684"/>
                  </a:cubicBezTo>
                  <a:cubicBezTo>
                    <a:pt x="13908" y="627"/>
                    <a:pt x="13634" y="518"/>
                    <a:pt x="13381" y="431"/>
                  </a:cubicBezTo>
                  <a:cubicBezTo>
                    <a:pt x="13055" y="301"/>
                    <a:pt x="12728" y="174"/>
                    <a:pt x="12385" y="122"/>
                  </a:cubicBezTo>
                  <a:cubicBezTo>
                    <a:pt x="12220" y="98"/>
                    <a:pt x="12062" y="87"/>
                    <a:pt x="11911" y="87"/>
                  </a:cubicBezTo>
                  <a:cubicBezTo>
                    <a:pt x="11279" y="87"/>
                    <a:pt x="10753" y="276"/>
                    <a:pt x="10226" y="466"/>
                  </a:cubicBezTo>
                  <a:cubicBezTo>
                    <a:pt x="9683" y="666"/>
                    <a:pt x="9121" y="845"/>
                    <a:pt x="8469" y="845"/>
                  </a:cubicBezTo>
                  <a:cubicBezTo>
                    <a:pt x="7724" y="810"/>
                    <a:pt x="7233" y="592"/>
                    <a:pt x="6780" y="375"/>
                  </a:cubicBezTo>
                  <a:cubicBezTo>
                    <a:pt x="6363" y="183"/>
                    <a:pt x="5962" y="1"/>
                    <a:pt x="540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35;p59">
              <a:extLst>
                <a:ext uri="{FF2B5EF4-FFF2-40B4-BE49-F238E27FC236}">
                  <a16:creationId xmlns:a16="http://schemas.microsoft.com/office/drawing/2014/main" id="{F2642906-9DA9-0A4E-E724-A81C7711D141}"/>
                </a:ext>
              </a:extLst>
            </p:cNvPr>
            <p:cNvSpPr/>
            <p:nvPr/>
          </p:nvSpPr>
          <p:spPr>
            <a:xfrm>
              <a:off x="4865775" y="4162592"/>
              <a:ext cx="3762617" cy="290695"/>
            </a:xfrm>
            <a:custGeom>
              <a:avLst/>
              <a:gdLst/>
              <a:ahLst/>
              <a:cxnLst/>
              <a:rect l="l" t="t" r="r" b="b"/>
              <a:pathLst>
                <a:path w="16684" h="1289" extrusionOk="0">
                  <a:moveTo>
                    <a:pt x="5130" y="1"/>
                  </a:moveTo>
                  <a:cubicBezTo>
                    <a:pt x="4872" y="1"/>
                    <a:pt x="4566" y="59"/>
                    <a:pt x="4191" y="201"/>
                  </a:cubicBezTo>
                  <a:cubicBezTo>
                    <a:pt x="3899" y="310"/>
                    <a:pt x="3647" y="453"/>
                    <a:pt x="3429" y="584"/>
                  </a:cubicBezTo>
                  <a:cubicBezTo>
                    <a:pt x="3138" y="762"/>
                    <a:pt x="2851" y="927"/>
                    <a:pt x="2450" y="1036"/>
                  </a:cubicBezTo>
                  <a:cubicBezTo>
                    <a:pt x="1999" y="1157"/>
                    <a:pt x="1507" y="1187"/>
                    <a:pt x="1021" y="1187"/>
                  </a:cubicBezTo>
                  <a:cubicBezTo>
                    <a:pt x="861" y="1187"/>
                    <a:pt x="702" y="1184"/>
                    <a:pt x="545" y="1180"/>
                  </a:cubicBezTo>
                  <a:lnTo>
                    <a:pt x="1" y="1180"/>
                  </a:lnTo>
                  <a:lnTo>
                    <a:pt x="1" y="1215"/>
                  </a:lnTo>
                  <a:lnTo>
                    <a:pt x="545" y="1215"/>
                  </a:lnTo>
                  <a:cubicBezTo>
                    <a:pt x="718" y="1220"/>
                    <a:pt x="892" y="1225"/>
                    <a:pt x="1065" y="1225"/>
                  </a:cubicBezTo>
                  <a:cubicBezTo>
                    <a:pt x="1542" y="1225"/>
                    <a:pt x="2014" y="1192"/>
                    <a:pt x="2468" y="1071"/>
                  </a:cubicBezTo>
                  <a:cubicBezTo>
                    <a:pt x="2851" y="962"/>
                    <a:pt x="3155" y="779"/>
                    <a:pt x="3447" y="618"/>
                  </a:cubicBezTo>
                  <a:cubicBezTo>
                    <a:pt x="3664" y="492"/>
                    <a:pt x="3917" y="344"/>
                    <a:pt x="4208" y="236"/>
                  </a:cubicBezTo>
                  <a:cubicBezTo>
                    <a:pt x="4583" y="97"/>
                    <a:pt x="4885" y="40"/>
                    <a:pt x="5138" y="40"/>
                  </a:cubicBezTo>
                  <a:cubicBezTo>
                    <a:pt x="5683" y="40"/>
                    <a:pt x="6007" y="304"/>
                    <a:pt x="6367" y="601"/>
                  </a:cubicBezTo>
                  <a:cubicBezTo>
                    <a:pt x="6767" y="910"/>
                    <a:pt x="7163" y="1254"/>
                    <a:pt x="7942" y="1289"/>
                  </a:cubicBezTo>
                  <a:lnTo>
                    <a:pt x="8072" y="1289"/>
                  </a:lnTo>
                  <a:cubicBezTo>
                    <a:pt x="8703" y="1289"/>
                    <a:pt x="9286" y="1071"/>
                    <a:pt x="9830" y="853"/>
                  </a:cubicBezTo>
                  <a:cubicBezTo>
                    <a:pt x="10382" y="655"/>
                    <a:pt x="10958" y="429"/>
                    <a:pt x="11616" y="429"/>
                  </a:cubicBezTo>
                  <a:cubicBezTo>
                    <a:pt x="11737" y="429"/>
                    <a:pt x="11861" y="436"/>
                    <a:pt x="11989" y="453"/>
                  </a:cubicBezTo>
                  <a:cubicBezTo>
                    <a:pt x="12350" y="492"/>
                    <a:pt x="12711" y="636"/>
                    <a:pt x="13037" y="762"/>
                  </a:cubicBezTo>
                  <a:cubicBezTo>
                    <a:pt x="13272" y="853"/>
                    <a:pt x="13511" y="945"/>
                    <a:pt x="13746" y="997"/>
                  </a:cubicBezTo>
                  <a:cubicBezTo>
                    <a:pt x="14386" y="1151"/>
                    <a:pt x="15063" y="1163"/>
                    <a:pt x="15724" y="1163"/>
                  </a:cubicBezTo>
                  <a:cubicBezTo>
                    <a:pt x="15850" y="1163"/>
                    <a:pt x="15976" y="1162"/>
                    <a:pt x="16100" y="1162"/>
                  </a:cubicBezTo>
                  <a:cubicBezTo>
                    <a:pt x="16301" y="1145"/>
                    <a:pt x="16501" y="1145"/>
                    <a:pt x="16684" y="1145"/>
                  </a:cubicBezTo>
                  <a:lnTo>
                    <a:pt x="16684" y="1106"/>
                  </a:lnTo>
                  <a:cubicBezTo>
                    <a:pt x="16501" y="1106"/>
                    <a:pt x="16301" y="1106"/>
                    <a:pt x="16100" y="1128"/>
                  </a:cubicBezTo>
                  <a:cubicBezTo>
                    <a:pt x="15976" y="1128"/>
                    <a:pt x="15850" y="1128"/>
                    <a:pt x="15724" y="1128"/>
                  </a:cubicBezTo>
                  <a:cubicBezTo>
                    <a:pt x="15063" y="1128"/>
                    <a:pt x="14386" y="1116"/>
                    <a:pt x="13746" y="962"/>
                  </a:cubicBezTo>
                  <a:cubicBezTo>
                    <a:pt x="13511" y="910"/>
                    <a:pt x="13272" y="819"/>
                    <a:pt x="13055" y="727"/>
                  </a:cubicBezTo>
                  <a:cubicBezTo>
                    <a:pt x="12711" y="601"/>
                    <a:pt x="12367" y="475"/>
                    <a:pt x="11989" y="418"/>
                  </a:cubicBezTo>
                  <a:cubicBezTo>
                    <a:pt x="11861" y="401"/>
                    <a:pt x="11737" y="394"/>
                    <a:pt x="11616" y="394"/>
                  </a:cubicBezTo>
                  <a:cubicBezTo>
                    <a:pt x="10957" y="394"/>
                    <a:pt x="10379" y="620"/>
                    <a:pt x="9813" y="819"/>
                  </a:cubicBezTo>
                  <a:cubicBezTo>
                    <a:pt x="9252" y="1045"/>
                    <a:pt x="8679" y="1255"/>
                    <a:pt x="8020" y="1255"/>
                  </a:cubicBezTo>
                  <a:cubicBezTo>
                    <a:pt x="7994" y="1255"/>
                    <a:pt x="7968" y="1254"/>
                    <a:pt x="7942" y="1254"/>
                  </a:cubicBezTo>
                  <a:cubicBezTo>
                    <a:pt x="7180" y="1215"/>
                    <a:pt x="6784" y="888"/>
                    <a:pt x="6384" y="562"/>
                  </a:cubicBezTo>
                  <a:cubicBezTo>
                    <a:pt x="6035" y="278"/>
                    <a:pt x="5696" y="1"/>
                    <a:pt x="51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36;p59">
              <a:extLst>
                <a:ext uri="{FF2B5EF4-FFF2-40B4-BE49-F238E27FC236}">
                  <a16:creationId xmlns:a16="http://schemas.microsoft.com/office/drawing/2014/main" id="{F25D153A-2091-A359-C4E5-2CD457CFA810}"/>
                </a:ext>
              </a:extLst>
            </p:cNvPr>
            <p:cNvSpPr/>
            <p:nvPr/>
          </p:nvSpPr>
          <p:spPr>
            <a:xfrm>
              <a:off x="4919674" y="4012397"/>
              <a:ext cx="3655720" cy="331063"/>
            </a:xfrm>
            <a:custGeom>
              <a:avLst/>
              <a:gdLst/>
              <a:ahLst/>
              <a:cxnLst/>
              <a:rect l="l" t="t" r="r" b="b"/>
              <a:pathLst>
                <a:path w="16210" h="1468" extrusionOk="0">
                  <a:moveTo>
                    <a:pt x="4856" y="0"/>
                  </a:moveTo>
                  <a:cubicBezTo>
                    <a:pt x="4681" y="0"/>
                    <a:pt x="4485" y="27"/>
                    <a:pt x="4261" y="88"/>
                  </a:cubicBezTo>
                  <a:cubicBezTo>
                    <a:pt x="3808" y="214"/>
                    <a:pt x="3499" y="432"/>
                    <a:pt x="3208" y="649"/>
                  </a:cubicBezTo>
                  <a:cubicBezTo>
                    <a:pt x="2882" y="884"/>
                    <a:pt x="2538" y="1141"/>
                    <a:pt x="2046" y="1250"/>
                  </a:cubicBezTo>
                  <a:cubicBezTo>
                    <a:pt x="1816" y="1298"/>
                    <a:pt x="1540" y="1309"/>
                    <a:pt x="1253" y="1309"/>
                  </a:cubicBezTo>
                  <a:cubicBezTo>
                    <a:pt x="1023" y="1309"/>
                    <a:pt x="787" y="1302"/>
                    <a:pt x="562" y="1302"/>
                  </a:cubicBezTo>
                  <a:cubicBezTo>
                    <a:pt x="362" y="1284"/>
                    <a:pt x="162" y="1284"/>
                    <a:pt x="1" y="1284"/>
                  </a:cubicBezTo>
                  <a:lnTo>
                    <a:pt x="1" y="1319"/>
                  </a:lnTo>
                  <a:cubicBezTo>
                    <a:pt x="162" y="1319"/>
                    <a:pt x="362" y="1319"/>
                    <a:pt x="562" y="1337"/>
                  </a:cubicBezTo>
                  <a:cubicBezTo>
                    <a:pt x="773" y="1346"/>
                    <a:pt x="997" y="1354"/>
                    <a:pt x="1215" y="1354"/>
                  </a:cubicBezTo>
                  <a:cubicBezTo>
                    <a:pt x="1520" y="1354"/>
                    <a:pt x="1815" y="1338"/>
                    <a:pt x="2046" y="1284"/>
                  </a:cubicBezTo>
                  <a:cubicBezTo>
                    <a:pt x="2555" y="1176"/>
                    <a:pt x="2899" y="923"/>
                    <a:pt x="3225" y="684"/>
                  </a:cubicBezTo>
                  <a:cubicBezTo>
                    <a:pt x="3517" y="466"/>
                    <a:pt x="3826" y="249"/>
                    <a:pt x="4261" y="123"/>
                  </a:cubicBezTo>
                  <a:cubicBezTo>
                    <a:pt x="4475" y="68"/>
                    <a:pt x="4664" y="44"/>
                    <a:pt x="4832" y="44"/>
                  </a:cubicBezTo>
                  <a:cubicBezTo>
                    <a:pt x="5446" y="44"/>
                    <a:pt x="5790" y="364"/>
                    <a:pt x="6145" y="706"/>
                  </a:cubicBezTo>
                  <a:cubicBezTo>
                    <a:pt x="6528" y="1050"/>
                    <a:pt x="6907" y="1411"/>
                    <a:pt x="7616" y="1467"/>
                  </a:cubicBezTo>
                  <a:lnTo>
                    <a:pt x="7777" y="1467"/>
                  </a:lnTo>
                  <a:cubicBezTo>
                    <a:pt x="8412" y="1467"/>
                    <a:pt x="8973" y="1228"/>
                    <a:pt x="9535" y="993"/>
                  </a:cubicBezTo>
                  <a:cubicBezTo>
                    <a:pt x="10115" y="749"/>
                    <a:pt x="10692" y="505"/>
                    <a:pt x="11355" y="505"/>
                  </a:cubicBezTo>
                  <a:cubicBezTo>
                    <a:pt x="11378" y="505"/>
                    <a:pt x="11400" y="505"/>
                    <a:pt x="11423" y="506"/>
                  </a:cubicBezTo>
                  <a:cubicBezTo>
                    <a:pt x="11911" y="523"/>
                    <a:pt x="12363" y="684"/>
                    <a:pt x="12781" y="849"/>
                  </a:cubicBezTo>
                  <a:cubicBezTo>
                    <a:pt x="13072" y="958"/>
                    <a:pt x="13359" y="1067"/>
                    <a:pt x="13668" y="1119"/>
                  </a:cubicBezTo>
                  <a:cubicBezTo>
                    <a:pt x="14412" y="1267"/>
                    <a:pt x="15065" y="1267"/>
                    <a:pt x="15844" y="1267"/>
                  </a:cubicBezTo>
                  <a:cubicBezTo>
                    <a:pt x="15953" y="1267"/>
                    <a:pt x="16079" y="1250"/>
                    <a:pt x="16210" y="1250"/>
                  </a:cubicBezTo>
                  <a:lnTo>
                    <a:pt x="16210" y="1211"/>
                  </a:lnTo>
                  <a:cubicBezTo>
                    <a:pt x="16079" y="1211"/>
                    <a:pt x="15953" y="1228"/>
                    <a:pt x="15844" y="1228"/>
                  </a:cubicBezTo>
                  <a:cubicBezTo>
                    <a:pt x="15065" y="1228"/>
                    <a:pt x="14412" y="1228"/>
                    <a:pt x="13686" y="1084"/>
                  </a:cubicBezTo>
                  <a:cubicBezTo>
                    <a:pt x="13381" y="1032"/>
                    <a:pt x="13090" y="923"/>
                    <a:pt x="12798" y="815"/>
                  </a:cubicBezTo>
                  <a:cubicBezTo>
                    <a:pt x="12363" y="649"/>
                    <a:pt x="11928" y="488"/>
                    <a:pt x="11423" y="466"/>
                  </a:cubicBezTo>
                  <a:cubicBezTo>
                    <a:pt x="11401" y="466"/>
                    <a:pt x="11379" y="466"/>
                    <a:pt x="11356" y="466"/>
                  </a:cubicBezTo>
                  <a:cubicBezTo>
                    <a:pt x="10692" y="466"/>
                    <a:pt x="10098" y="714"/>
                    <a:pt x="9517" y="958"/>
                  </a:cubicBezTo>
                  <a:cubicBezTo>
                    <a:pt x="8942" y="1202"/>
                    <a:pt x="8413" y="1436"/>
                    <a:pt x="7808" y="1436"/>
                  </a:cubicBezTo>
                  <a:cubicBezTo>
                    <a:pt x="7745" y="1436"/>
                    <a:pt x="7681" y="1433"/>
                    <a:pt x="7616" y="1428"/>
                  </a:cubicBezTo>
                  <a:cubicBezTo>
                    <a:pt x="6924" y="1376"/>
                    <a:pt x="6545" y="1032"/>
                    <a:pt x="6180" y="684"/>
                  </a:cubicBezTo>
                  <a:cubicBezTo>
                    <a:pt x="5814" y="332"/>
                    <a:pt x="5469" y="0"/>
                    <a:pt x="485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37;p59">
              <a:extLst>
                <a:ext uri="{FF2B5EF4-FFF2-40B4-BE49-F238E27FC236}">
                  <a16:creationId xmlns:a16="http://schemas.microsoft.com/office/drawing/2014/main" id="{A1CC0ABC-468B-72D8-F6DF-830B398D7EE2}"/>
                </a:ext>
              </a:extLst>
            </p:cNvPr>
            <p:cNvSpPr/>
            <p:nvPr/>
          </p:nvSpPr>
          <p:spPr>
            <a:xfrm>
              <a:off x="4968837" y="3919032"/>
              <a:ext cx="3552656" cy="288891"/>
            </a:xfrm>
            <a:custGeom>
              <a:avLst/>
              <a:gdLst/>
              <a:ahLst/>
              <a:cxnLst/>
              <a:rect l="l" t="t" r="r" b="b"/>
              <a:pathLst>
                <a:path w="15753" h="1281" extrusionOk="0">
                  <a:moveTo>
                    <a:pt x="4603" y="0"/>
                  </a:moveTo>
                  <a:cubicBezTo>
                    <a:pt x="4460" y="0"/>
                    <a:pt x="4304" y="16"/>
                    <a:pt x="4134" y="49"/>
                  </a:cubicBezTo>
                  <a:cubicBezTo>
                    <a:pt x="3677" y="158"/>
                    <a:pt x="3351" y="376"/>
                    <a:pt x="3025" y="576"/>
                  </a:cubicBezTo>
                  <a:cubicBezTo>
                    <a:pt x="2738" y="793"/>
                    <a:pt x="2411" y="989"/>
                    <a:pt x="1993" y="1098"/>
                  </a:cubicBezTo>
                  <a:cubicBezTo>
                    <a:pt x="1691" y="1162"/>
                    <a:pt x="1318" y="1181"/>
                    <a:pt x="948" y="1181"/>
                  </a:cubicBezTo>
                  <a:cubicBezTo>
                    <a:pt x="786" y="1181"/>
                    <a:pt x="625" y="1177"/>
                    <a:pt x="470" y="1172"/>
                  </a:cubicBezTo>
                  <a:lnTo>
                    <a:pt x="1" y="1172"/>
                  </a:lnTo>
                  <a:lnTo>
                    <a:pt x="1" y="1207"/>
                  </a:lnTo>
                  <a:lnTo>
                    <a:pt x="470" y="1207"/>
                  </a:lnTo>
                  <a:cubicBezTo>
                    <a:pt x="637" y="1214"/>
                    <a:pt x="814" y="1219"/>
                    <a:pt x="990" y="1219"/>
                  </a:cubicBezTo>
                  <a:cubicBezTo>
                    <a:pt x="1351" y="1219"/>
                    <a:pt x="1713" y="1199"/>
                    <a:pt x="1993" y="1137"/>
                  </a:cubicBezTo>
                  <a:cubicBezTo>
                    <a:pt x="2429" y="1028"/>
                    <a:pt x="2738" y="811"/>
                    <a:pt x="3046" y="611"/>
                  </a:cubicBezTo>
                  <a:cubicBezTo>
                    <a:pt x="3373" y="393"/>
                    <a:pt x="3699" y="176"/>
                    <a:pt x="4152" y="84"/>
                  </a:cubicBezTo>
                  <a:cubicBezTo>
                    <a:pt x="4323" y="50"/>
                    <a:pt x="4478" y="34"/>
                    <a:pt x="4621" y="34"/>
                  </a:cubicBezTo>
                  <a:cubicBezTo>
                    <a:pt x="5236" y="34"/>
                    <a:pt x="5626" y="321"/>
                    <a:pt x="6053" y="628"/>
                  </a:cubicBezTo>
                  <a:cubicBezTo>
                    <a:pt x="6471" y="937"/>
                    <a:pt x="6906" y="1263"/>
                    <a:pt x="7594" y="1281"/>
                  </a:cubicBezTo>
                  <a:lnTo>
                    <a:pt x="7668" y="1281"/>
                  </a:lnTo>
                  <a:cubicBezTo>
                    <a:pt x="8338" y="1281"/>
                    <a:pt x="8899" y="1011"/>
                    <a:pt x="9443" y="737"/>
                  </a:cubicBezTo>
                  <a:cubicBezTo>
                    <a:pt x="9987" y="484"/>
                    <a:pt x="10552" y="210"/>
                    <a:pt x="11205" y="210"/>
                  </a:cubicBezTo>
                  <a:lnTo>
                    <a:pt x="11223" y="210"/>
                  </a:lnTo>
                  <a:cubicBezTo>
                    <a:pt x="11727" y="210"/>
                    <a:pt x="12162" y="410"/>
                    <a:pt x="12580" y="611"/>
                  </a:cubicBezTo>
                  <a:cubicBezTo>
                    <a:pt x="12837" y="737"/>
                    <a:pt x="13072" y="846"/>
                    <a:pt x="13324" y="920"/>
                  </a:cubicBezTo>
                  <a:cubicBezTo>
                    <a:pt x="13950" y="1104"/>
                    <a:pt x="14444" y="1144"/>
                    <a:pt x="15058" y="1144"/>
                  </a:cubicBezTo>
                  <a:cubicBezTo>
                    <a:pt x="15225" y="1144"/>
                    <a:pt x="15401" y="1141"/>
                    <a:pt x="15591" y="1137"/>
                  </a:cubicBezTo>
                  <a:lnTo>
                    <a:pt x="15752" y="1137"/>
                  </a:lnTo>
                  <a:lnTo>
                    <a:pt x="15752" y="1098"/>
                  </a:lnTo>
                  <a:lnTo>
                    <a:pt x="15591" y="1098"/>
                  </a:lnTo>
                  <a:cubicBezTo>
                    <a:pt x="15386" y="1103"/>
                    <a:pt x="15196" y="1107"/>
                    <a:pt x="15017" y="1107"/>
                  </a:cubicBezTo>
                  <a:cubicBezTo>
                    <a:pt x="14422" y="1107"/>
                    <a:pt x="13936" y="1064"/>
                    <a:pt x="13324" y="880"/>
                  </a:cubicBezTo>
                  <a:cubicBezTo>
                    <a:pt x="13089" y="811"/>
                    <a:pt x="12854" y="702"/>
                    <a:pt x="12598" y="576"/>
                  </a:cubicBezTo>
                  <a:cubicBezTo>
                    <a:pt x="12184" y="376"/>
                    <a:pt x="11749" y="176"/>
                    <a:pt x="11223" y="176"/>
                  </a:cubicBezTo>
                  <a:lnTo>
                    <a:pt x="11205" y="176"/>
                  </a:lnTo>
                  <a:cubicBezTo>
                    <a:pt x="10531" y="176"/>
                    <a:pt x="9969" y="445"/>
                    <a:pt x="9425" y="719"/>
                  </a:cubicBezTo>
                  <a:cubicBezTo>
                    <a:pt x="8881" y="981"/>
                    <a:pt x="8321" y="1247"/>
                    <a:pt x="7656" y="1247"/>
                  </a:cubicBezTo>
                  <a:cubicBezTo>
                    <a:pt x="7635" y="1247"/>
                    <a:pt x="7615" y="1246"/>
                    <a:pt x="7594" y="1246"/>
                  </a:cubicBezTo>
                  <a:cubicBezTo>
                    <a:pt x="6906" y="1229"/>
                    <a:pt x="6488" y="902"/>
                    <a:pt x="6071" y="611"/>
                  </a:cubicBezTo>
                  <a:cubicBezTo>
                    <a:pt x="5645" y="298"/>
                    <a:pt x="5239" y="0"/>
                    <a:pt x="4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8;p59">
              <a:extLst>
                <a:ext uri="{FF2B5EF4-FFF2-40B4-BE49-F238E27FC236}">
                  <a16:creationId xmlns:a16="http://schemas.microsoft.com/office/drawing/2014/main" id="{D5731FCC-5385-83AD-0E92-46A674ECF93F}"/>
                </a:ext>
              </a:extLst>
            </p:cNvPr>
            <p:cNvSpPr/>
            <p:nvPr/>
          </p:nvSpPr>
          <p:spPr>
            <a:xfrm>
              <a:off x="5018000" y="3810557"/>
              <a:ext cx="3454328" cy="267016"/>
            </a:xfrm>
            <a:custGeom>
              <a:avLst/>
              <a:gdLst/>
              <a:ahLst/>
              <a:cxnLst/>
              <a:rect l="l" t="t" r="r" b="b"/>
              <a:pathLst>
                <a:path w="15317" h="1184" extrusionOk="0">
                  <a:moveTo>
                    <a:pt x="11082" y="1"/>
                  </a:moveTo>
                  <a:cubicBezTo>
                    <a:pt x="10396" y="1"/>
                    <a:pt x="9846" y="272"/>
                    <a:pt x="9316" y="548"/>
                  </a:cubicBezTo>
                  <a:cubicBezTo>
                    <a:pt x="8790" y="800"/>
                    <a:pt x="8268" y="1074"/>
                    <a:pt x="7593" y="1092"/>
                  </a:cubicBezTo>
                  <a:cubicBezTo>
                    <a:pt x="7573" y="1092"/>
                    <a:pt x="7552" y="1092"/>
                    <a:pt x="7532" y="1092"/>
                  </a:cubicBezTo>
                  <a:cubicBezTo>
                    <a:pt x="6892" y="1092"/>
                    <a:pt x="6403" y="831"/>
                    <a:pt x="5927" y="583"/>
                  </a:cubicBezTo>
                  <a:cubicBezTo>
                    <a:pt x="5458" y="340"/>
                    <a:pt x="4976" y="86"/>
                    <a:pt x="4351" y="86"/>
                  </a:cubicBezTo>
                  <a:cubicBezTo>
                    <a:pt x="4181" y="86"/>
                    <a:pt x="4001" y="105"/>
                    <a:pt x="3808" y="147"/>
                  </a:cubicBezTo>
                  <a:cubicBezTo>
                    <a:pt x="3442" y="239"/>
                    <a:pt x="3133" y="422"/>
                    <a:pt x="2846" y="600"/>
                  </a:cubicBezTo>
                  <a:cubicBezTo>
                    <a:pt x="2589" y="765"/>
                    <a:pt x="2337" y="926"/>
                    <a:pt x="2028" y="1000"/>
                  </a:cubicBezTo>
                  <a:cubicBezTo>
                    <a:pt x="1628" y="1131"/>
                    <a:pt x="1136" y="1145"/>
                    <a:pt x="667" y="1145"/>
                  </a:cubicBezTo>
                  <a:cubicBezTo>
                    <a:pt x="544" y="1145"/>
                    <a:pt x="423" y="1144"/>
                    <a:pt x="305" y="1144"/>
                  </a:cubicBezTo>
                  <a:lnTo>
                    <a:pt x="0" y="1144"/>
                  </a:lnTo>
                  <a:lnTo>
                    <a:pt x="0" y="1183"/>
                  </a:lnTo>
                  <a:lnTo>
                    <a:pt x="561" y="1183"/>
                  </a:lnTo>
                  <a:cubicBezTo>
                    <a:pt x="1066" y="1183"/>
                    <a:pt x="1593" y="1166"/>
                    <a:pt x="2045" y="1035"/>
                  </a:cubicBezTo>
                  <a:cubicBezTo>
                    <a:pt x="2337" y="965"/>
                    <a:pt x="2611" y="783"/>
                    <a:pt x="2863" y="639"/>
                  </a:cubicBezTo>
                  <a:cubicBezTo>
                    <a:pt x="3155" y="456"/>
                    <a:pt x="3459" y="274"/>
                    <a:pt x="3808" y="187"/>
                  </a:cubicBezTo>
                  <a:cubicBezTo>
                    <a:pt x="4007" y="143"/>
                    <a:pt x="4190" y="123"/>
                    <a:pt x="4361" y="123"/>
                  </a:cubicBezTo>
                  <a:cubicBezTo>
                    <a:pt x="4969" y="123"/>
                    <a:pt x="5427" y="367"/>
                    <a:pt x="5909" y="622"/>
                  </a:cubicBezTo>
                  <a:cubicBezTo>
                    <a:pt x="6382" y="866"/>
                    <a:pt x="6874" y="1127"/>
                    <a:pt x="7530" y="1127"/>
                  </a:cubicBezTo>
                  <a:cubicBezTo>
                    <a:pt x="7551" y="1127"/>
                    <a:pt x="7572" y="1127"/>
                    <a:pt x="7593" y="1126"/>
                  </a:cubicBezTo>
                  <a:cubicBezTo>
                    <a:pt x="8268" y="1109"/>
                    <a:pt x="8812" y="839"/>
                    <a:pt x="9334" y="583"/>
                  </a:cubicBezTo>
                  <a:cubicBezTo>
                    <a:pt x="9883" y="292"/>
                    <a:pt x="10412" y="36"/>
                    <a:pt x="11079" y="36"/>
                  </a:cubicBezTo>
                  <a:cubicBezTo>
                    <a:pt x="11120" y="36"/>
                    <a:pt x="11162" y="37"/>
                    <a:pt x="11205" y="39"/>
                  </a:cubicBezTo>
                  <a:cubicBezTo>
                    <a:pt x="11709" y="78"/>
                    <a:pt x="12018" y="256"/>
                    <a:pt x="12362" y="456"/>
                  </a:cubicBezTo>
                  <a:cubicBezTo>
                    <a:pt x="12528" y="548"/>
                    <a:pt x="12689" y="639"/>
                    <a:pt x="12871" y="731"/>
                  </a:cubicBezTo>
                  <a:cubicBezTo>
                    <a:pt x="13742" y="1092"/>
                    <a:pt x="14194" y="1126"/>
                    <a:pt x="15317" y="1126"/>
                  </a:cubicBezTo>
                  <a:lnTo>
                    <a:pt x="15317" y="1092"/>
                  </a:lnTo>
                  <a:cubicBezTo>
                    <a:pt x="14211" y="1092"/>
                    <a:pt x="13742" y="1057"/>
                    <a:pt x="12889" y="691"/>
                  </a:cubicBezTo>
                  <a:cubicBezTo>
                    <a:pt x="12706" y="622"/>
                    <a:pt x="12545" y="513"/>
                    <a:pt x="12380" y="422"/>
                  </a:cubicBezTo>
                  <a:cubicBezTo>
                    <a:pt x="12036" y="221"/>
                    <a:pt x="11709" y="39"/>
                    <a:pt x="11205" y="4"/>
                  </a:cubicBezTo>
                  <a:cubicBezTo>
                    <a:pt x="11163" y="2"/>
                    <a:pt x="11123" y="1"/>
                    <a:pt x="110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39;p59">
              <a:extLst>
                <a:ext uri="{FF2B5EF4-FFF2-40B4-BE49-F238E27FC236}">
                  <a16:creationId xmlns:a16="http://schemas.microsoft.com/office/drawing/2014/main" id="{57D75675-BEEF-7591-C397-5BE187B84B24}"/>
                </a:ext>
              </a:extLst>
            </p:cNvPr>
            <p:cNvSpPr/>
            <p:nvPr/>
          </p:nvSpPr>
          <p:spPr>
            <a:xfrm>
              <a:off x="5061977" y="3692386"/>
              <a:ext cx="3361413" cy="278066"/>
            </a:xfrm>
            <a:custGeom>
              <a:avLst/>
              <a:gdLst/>
              <a:ahLst/>
              <a:cxnLst/>
              <a:rect l="l" t="t" r="r" b="b"/>
              <a:pathLst>
                <a:path w="14905" h="1233" extrusionOk="0">
                  <a:moveTo>
                    <a:pt x="10875" y="1"/>
                  </a:moveTo>
                  <a:cubicBezTo>
                    <a:pt x="10195" y="1"/>
                    <a:pt x="9668" y="284"/>
                    <a:pt x="9160" y="563"/>
                  </a:cubicBezTo>
                  <a:cubicBezTo>
                    <a:pt x="8651" y="837"/>
                    <a:pt x="8125" y="1107"/>
                    <a:pt x="7472" y="1124"/>
                  </a:cubicBezTo>
                  <a:cubicBezTo>
                    <a:pt x="7445" y="1125"/>
                    <a:pt x="7419" y="1125"/>
                    <a:pt x="7393" y="1125"/>
                  </a:cubicBezTo>
                  <a:cubicBezTo>
                    <a:pt x="6761" y="1125"/>
                    <a:pt x="6273" y="880"/>
                    <a:pt x="5788" y="654"/>
                  </a:cubicBezTo>
                  <a:cubicBezTo>
                    <a:pt x="5307" y="421"/>
                    <a:pt x="4804" y="190"/>
                    <a:pt x="4185" y="190"/>
                  </a:cubicBezTo>
                  <a:cubicBezTo>
                    <a:pt x="4031" y="190"/>
                    <a:pt x="3869" y="204"/>
                    <a:pt x="3700" y="236"/>
                  </a:cubicBezTo>
                  <a:cubicBezTo>
                    <a:pt x="3321" y="293"/>
                    <a:pt x="3012" y="471"/>
                    <a:pt x="2703" y="654"/>
                  </a:cubicBezTo>
                  <a:cubicBezTo>
                    <a:pt x="2451" y="798"/>
                    <a:pt x="2233" y="928"/>
                    <a:pt x="1981" y="1015"/>
                  </a:cubicBezTo>
                  <a:cubicBezTo>
                    <a:pt x="1380" y="1198"/>
                    <a:pt x="784" y="1198"/>
                    <a:pt x="131" y="1198"/>
                  </a:cubicBezTo>
                  <a:lnTo>
                    <a:pt x="1" y="1198"/>
                  </a:lnTo>
                  <a:lnTo>
                    <a:pt x="1" y="1233"/>
                  </a:lnTo>
                  <a:lnTo>
                    <a:pt x="131" y="1233"/>
                  </a:lnTo>
                  <a:cubicBezTo>
                    <a:pt x="784" y="1233"/>
                    <a:pt x="1398" y="1233"/>
                    <a:pt x="1981" y="1037"/>
                  </a:cubicBezTo>
                  <a:cubicBezTo>
                    <a:pt x="2233" y="963"/>
                    <a:pt x="2486" y="819"/>
                    <a:pt x="2720" y="689"/>
                  </a:cubicBezTo>
                  <a:cubicBezTo>
                    <a:pt x="3029" y="510"/>
                    <a:pt x="3338" y="328"/>
                    <a:pt x="3721" y="275"/>
                  </a:cubicBezTo>
                  <a:cubicBezTo>
                    <a:pt x="3889" y="242"/>
                    <a:pt x="4047" y="227"/>
                    <a:pt x="4199" y="227"/>
                  </a:cubicBezTo>
                  <a:cubicBezTo>
                    <a:pt x="4800" y="227"/>
                    <a:pt x="5290" y="459"/>
                    <a:pt x="5766" y="689"/>
                  </a:cubicBezTo>
                  <a:cubicBezTo>
                    <a:pt x="6259" y="920"/>
                    <a:pt x="6767" y="1164"/>
                    <a:pt x="7407" y="1164"/>
                  </a:cubicBezTo>
                  <a:cubicBezTo>
                    <a:pt x="7428" y="1164"/>
                    <a:pt x="7450" y="1164"/>
                    <a:pt x="7472" y="1163"/>
                  </a:cubicBezTo>
                  <a:cubicBezTo>
                    <a:pt x="8142" y="1146"/>
                    <a:pt x="8669" y="854"/>
                    <a:pt x="9178" y="580"/>
                  </a:cubicBezTo>
                  <a:cubicBezTo>
                    <a:pt x="9705" y="302"/>
                    <a:pt x="10216" y="35"/>
                    <a:pt x="10874" y="35"/>
                  </a:cubicBezTo>
                  <a:cubicBezTo>
                    <a:pt x="10894" y="35"/>
                    <a:pt x="10915" y="36"/>
                    <a:pt x="10936" y="36"/>
                  </a:cubicBezTo>
                  <a:cubicBezTo>
                    <a:pt x="11480" y="36"/>
                    <a:pt x="11789" y="236"/>
                    <a:pt x="12132" y="436"/>
                  </a:cubicBezTo>
                  <a:cubicBezTo>
                    <a:pt x="12259" y="528"/>
                    <a:pt x="12402" y="619"/>
                    <a:pt x="12567" y="689"/>
                  </a:cubicBezTo>
                  <a:cubicBezTo>
                    <a:pt x="13420" y="1107"/>
                    <a:pt x="13764" y="1181"/>
                    <a:pt x="14904" y="1181"/>
                  </a:cubicBezTo>
                  <a:lnTo>
                    <a:pt x="14904" y="1146"/>
                  </a:lnTo>
                  <a:cubicBezTo>
                    <a:pt x="13781" y="1146"/>
                    <a:pt x="13420" y="1072"/>
                    <a:pt x="12567" y="654"/>
                  </a:cubicBezTo>
                  <a:cubicBezTo>
                    <a:pt x="12424" y="580"/>
                    <a:pt x="12276" y="493"/>
                    <a:pt x="12150" y="419"/>
                  </a:cubicBezTo>
                  <a:cubicBezTo>
                    <a:pt x="11806" y="201"/>
                    <a:pt x="11497" y="19"/>
                    <a:pt x="10936" y="1"/>
                  </a:cubicBezTo>
                  <a:cubicBezTo>
                    <a:pt x="10915" y="1"/>
                    <a:pt x="10895" y="1"/>
                    <a:pt x="108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40;p59">
              <a:extLst>
                <a:ext uri="{FF2B5EF4-FFF2-40B4-BE49-F238E27FC236}">
                  <a16:creationId xmlns:a16="http://schemas.microsoft.com/office/drawing/2014/main" id="{2C87A9BB-BC36-FE1C-1BED-E3751CF4BC9B}"/>
                </a:ext>
              </a:extLst>
            </p:cNvPr>
            <p:cNvSpPr/>
            <p:nvPr/>
          </p:nvSpPr>
          <p:spPr>
            <a:xfrm>
              <a:off x="5091520" y="3576469"/>
              <a:ext cx="3291501" cy="300844"/>
            </a:xfrm>
            <a:custGeom>
              <a:avLst/>
              <a:gdLst/>
              <a:ahLst/>
              <a:cxnLst/>
              <a:rect l="l" t="t" r="r" b="b"/>
              <a:pathLst>
                <a:path w="14595" h="1334" extrusionOk="0">
                  <a:moveTo>
                    <a:pt x="10757" y="1"/>
                  </a:moveTo>
                  <a:cubicBezTo>
                    <a:pt x="10058" y="1"/>
                    <a:pt x="9536" y="320"/>
                    <a:pt x="9029" y="624"/>
                  </a:cubicBezTo>
                  <a:cubicBezTo>
                    <a:pt x="8520" y="933"/>
                    <a:pt x="8011" y="1242"/>
                    <a:pt x="7324" y="1259"/>
                  </a:cubicBezTo>
                  <a:cubicBezTo>
                    <a:pt x="7281" y="1262"/>
                    <a:pt x="7240" y="1263"/>
                    <a:pt x="7199" y="1263"/>
                  </a:cubicBezTo>
                  <a:cubicBezTo>
                    <a:pt x="6626" y="1263"/>
                    <a:pt x="6183" y="1042"/>
                    <a:pt x="5692" y="807"/>
                  </a:cubicBezTo>
                  <a:cubicBezTo>
                    <a:pt x="5198" y="566"/>
                    <a:pt x="4690" y="329"/>
                    <a:pt x="4029" y="329"/>
                  </a:cubicBezTo>
                  <a:cubicBezTo>
                    <a:pt x="3985" y="329"/>
                    <a:pt x="3940" y="330"/>
                    <a:pt x="3895" y="333"/>
                  </a:cubicBezTo>
                  <a:cubicBezTo>
                    <a:pt x="3225" y="498"/>
                    <a:pt x="2589" y="715"/>
                    <a:pt x="2046" y="1007"/>
                  </a:cubicBezTo>
                  <a:cubicBezTo>
                    <a:pt x="1556" y="1203"/>
                    <a:pt x="1041" y="1302"/>
                    <a:pt x="489" y="1302"/>
                  </a:cubicBezTo>
                  <a:cubicBezTo>
                    <a:pt x="329" y="1302"/>
                    <a:pt x="166" y="1293"/>
                    <a:pt x="0" y="1277"/>
                  </a:cubicBezTo>
                  <a:lnTo>
                    <a:pt x="0" y="1312"/>
                  </a:lnTo>
                  <a:cubicBezTo>
                    <a:pt x="161" y="1312"/>
                    <a:pt x="327" y="1333"/>
                    <a:pt x="488" y="1333"/>
                  </a:cubicBezTo>
                  <a:cubicBezTo>
                    <a:pt x="1049" y="1333"/>
                    <a:pt x="1576" y="1225"/>
                    <a:pt x="2067" y="1042"/>
                  </a:cubicBezTo>
                  <a:cubicBezTo>
                    <a:pt x="2611" y="750"/>
                    <a:pt x="3225" y="533"/>
                    <a:pt x="3895" y="372"/>
                  </a:cubicBezTo>
                  <a:cubicBezTo>
                    <a:pt x="3945" y="369"/>
                    <a:pt x="3994" y="368"/>
                    <a:pt x="4042" y="368"/>
                  </a:cubicBezTo>
                  <a:cubicBezTo>
                    <a:pt x="4696" y="368"/>
                    <a:pt x="5202" y="607"/>
                    <a:pt x="5692" y="842"/>
                  </a:cubicBezTo>
                  <a:cubicBezTo>
                    <a:pt x="6146" y="1061"/>
                    <a:pt x="6619" y="1298"/>
                    <a:pt x="7195" y="1298"/>
                  </a:cubicBezTo>
                  <a:cubicBezTo>
                    <a:pt x="7237" y="1298"/>
                    <a:pt x="7280" y="1297"/>
                    <a:pt x="7324" y="1294"/>
                  </a:cubicBezTo>
                  <a:cubicBezTo>
                    <a:pt x="8011" y="1277"/>
                    <a:pt x="8538" y="968"/>
                    <a:pt x="9047" y="659"/>
                  </a:cubicBezTo>
                  <a:cubicBezTo>
                    <a:pt x="9565" y="342"/>
                    <a:pt x="10069" y="39"/>
                    <a:pt x="10742" y="39"/>
                  </a:cubicBezTo>
                  <a:cubicBezTo>
                    <a:pt x="10798" y="39"/>
                    <a:pt x="10855" y="41"/>
                    <a:pt x="10914" y="45"/>
                  </a:cubicBezTo>
                  <a:cubicBezTo>
                    <a:pt x="11584" y="224"/>
                    <a:pt x="12145" y="498"/>
                    <a:pt x="12597" y="876"/>
                  </a:cubicBezTo>
                  <a:cubicBezTo>
                    <a:pt x="13015" y="1143"/>
                    <a:pt x="13509" y="1280"/>
                    <a:pt x="14068" y="1280"/>
                  </a:cubicBezTo>
                  <a:cubicBezTo>
                    <a:pt x="14237" y="1280"/>
                    <a:pt x="14413" y="1267"/>
                    <a:pt x="14595" y="1242"/>
                  </a:cubicBezTo>
                  <a:lnTo>
                    <a:pt x="14577" y="1203"/>
                  </a:lnTo>
                  <a:cubicBezTo>
                    <a:pt x="14391" y="1230"/>
                    <a:pt x="14210" y="1243"/>
                    <a:pt x="14037" y="1243"/>
                  </a:cubicBezTo>
                  <a:cubicBezTo>
                    <a:pt x="13502" y="1243"/>
                    <a:pt x="13030" y="1114"/>
                    <a:pt x="12619" y="842"/>
                  </a:cubicBezTo>
                  <a:cubicBezTo>
                    <a:pt x="12162" y="481"/>
                    <a:pt x="11601" y="189"/>
                    <a:pt x="10914" y="6"/>
                  </a:cubicBezTo>
                  <a:cubicBezTo>
                    <a:pt x="10860" y="3"/>
                    <a:pt x="10808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41;p59">
              <a:extLst>
                <a:ext uri="{FF2B5EF4-FFF2-40B4-BE49-F238E27FC236}">
                  <a16:creationId xmlns:a16="http://schemas.microsoft.com/office/drawing/2014/main" id="{57D8C07D-ED36-BF76-1628-1EE81704CD1D}"/>
                </a:ext>
              </a:extLst>
            </p:cNvPr>
            <p:cNvSpPr/>
            <p:nvPr/>
          </p:nvSpPr>
          <p:spPr>
            <a:xfrm>
              <a:off x="5107306" y="3479496"/>
              <a:ext cx="3230610" cy="303550"/>
            </a:xfrm>
            <a:custGeom>
              <a:avLst/>
              <a:gdLst/>
              <a:ahLst/>
              <a:cxnLst/>
              <a:rect l="l" t="t" r="r" b="b"/>
              <a:pathLst>
                <a:path w="14325" h="1346" extrusionOk="0">
                  <a:moveTo>
                    <a:pt x="10678" y="0"/>
                  </a:moveTo>
                  <a:cubicBezTo>
                    <a:pt x="9963" y="0"/>
                    <a:pt x="9434" y="318"/>
                    <a:pt x="8938" y="636"/>
                  </a:cubicBezTo>
                  <a:cubicBezTo>
                    <a:pt x="8450" y="963"/>
                    <a:pt x="7941" y="1272"/>
                    <a:pt x="7254" y="1306"/>
                  </a:cubicBezTo>
                  <a:cubicBezTo>
                    <a:pt x="7206" y="1310"/>
                    <a:pt x="7159" y="1311"/>
                    <a:pt x="7113" y="1311"/>
                  </a:cubicBezTo>
                  <a:cubicBezTo>
                    <a:pt x="6576" y="1311"/>
                    <a:pt x="6124" y="1111"/>
                    <a:pt x="5639" y="911"/>
                  </a:cubicBezTo>
                  <a:cubicBezTo>
                    <a:pt x="5164" y="708"/>
                    <a:pt x="4678" y="489"/>
                    <a:pt x="4085" y="489"/>
                  </a:cubicBezTo>
                  <a:cubicBezTo>
                    <a:pt x="4042" y="489"/>
                    <a:pt x="3999" y="490"/>
                    <a:pt x="3955" y="493"/>
                  </a:cubicBezTo>
                  <a:cubicBezTo>
                    <a:pt x="3264" y="510"/>
                    <a:pt x="2667" y="693"/>
                    <a:pt x="2084" y="871"/>
                  </a:cubicBezTo>
                  <a:cubicBezTo>
                    <a:pt x="1471" y="1054"/>
                    <a:pt x="801" y="1254"/>
                    <a:pt x="0" y="1272"/>
                  </a:cubicBezTo>
                  <a:lnTo>
                    <a:pt x="0" y="1306"/>
                  </a:lnTo>
                  <a:cubicBezTo>
                    <a:pt x="818" y="1289"/>
                    <a:pt x="1471" y="1089"/>
                    <a:pt x="2106" y="911"/>
                  </a:cubicBezTo>
                  <a:cubicBezTo>
                    <a:pt x="2702" y="728"/>
                    <a:pt x="3281" y="545"/>
                    <a:pt x="3955" y="528"/>
                  </a:cubicBezTo>
                  <a:cubicBezTo>
                    <a:pt x="3999" y="525"/>
                    <a:pt x="4042" y="524"/>
                    <a:pt x="4085" y="524"/>
                  </a:cubicBezTo>
                  <a:cubicBezTo>
                    <a:pt x="4678" y="524"/>
                    <a:pt x="5163" y="742"/>
                    <a:pt x="5622" y="945"/>
                  </a:cubicBezTo>
                  <a:cubicBezTo>
                    <a:pt x="6092" y="1145"/>
                    <a:pt x="6584" y="1346"/>
                    <a:pt x="7145" y="1346"/>
                  </a:cubicBezTo>
                  <a:lnTo>
                    <a:pt x="7254" y="1346"/>
                  </a:lnTo>
                  <a:cubicBezTo>
                    <a:pt x="7941" y="1306"/>
                    <a:pt x="8450" y="980"/>
                    <a:pt x="8959" y="676"/>
                  </a:cubicBezTo>
                  <a:cubicBezTo>
                    <a:pt x="9473" y="347"/>
                    <a:pt x="9952" y="37"/>
                    <a:pt x="10617" y="37"/>
                  </a:cubicBezTo>
                  <a:cubicBezTo>
                    <a:pt x="10655" y="37"/>
                    <a:pt x="10695" y="38"/>
                    <a:pt x="10735" y="40"/>
                  </a:cubicBezTo>
                  <a:cubicBezTo>
                    <a:pt x="11422" y="184"/>
                    <a:pt x="11966" y="436"/>
                    <a:pt x="12401" y="802"/>
                  </a:cubicBezTo>
                  <a:cubicBezTo>
                    <a:pt x="12799" y="1122"/>
                    <a:pt x="13303" y="1280"/>
                    <a:pt x="13894" y="1280"/>
                  </a:cubicBezTo>
                  <a:cubicBezTo>
                    <a:pt x="14033" y="1280"/>
                    <a:pt x="14176" y="1272"/>
                    <a:pt x="14325" y="1254"/>
                  </a:cubicBezTo>
                  <a:lnTo>
                    <a:pt x="14325" y="1219"/>
                  </a:lnTo>
                  <a:cubicBezTo>
                    <a:pt x="14178" y="1236"/>
                    <a:pt x="14036" y="1244"/>
                    <a:pt x="13900" y="1244"/>
                  </a:cubicBezTo>
                  <a:cubicBezTo>
                    <a:pt x="13311" y="1244"/>
                    <a:pt x="12818" y="1092"/>
                    <a:pt x="12419" y="784"/>
                  </a:cubicBezTo>
                  <a:cubicBezTo>
                    <a:pt x="12005" y="401"/>
                    <a:pt x="11422" y="149"/>
                    <a:pt x="10735" y="1"/>
                  </a:cubicBezTo>
                  <a:cubicBezTo>
                    <a:pt x="10716" y="1"/>
                    <a:pt x="10697" y="0"/>
                    <a:pt x="106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42;p59">
              <a:extLst>
                <a:ext uri="{FF2B5EF4-FFF2-40B4-BE49-F238E27FC236}">
                  <a16:creationId xmlns:a16="http://schemas.microsoft.com/office/drawing/2014/main" id="{41E81D3D-689C-E4FC-8AC9-E42F3CA178D8}"/>
                </a:ext>
              </a:extLst>
            </p:cNvPr>
            <p:cNvSpPr/>
            <p:nvPr/>
          </p:nvSpPr>
          <p:spPr>
            <a:xfrm>
              <a:off x="5131662" y="3386357"/>
              <a:ext cx="3164983" cy="310316"/>
            </a:xfrm>
            <a:custGeom>
              <a:avLst/>
              <a:gdLst/>
              <a:ahLst/>
              <a:cxnLst/>
              <a:rect l="l" t="t" r="r" b="b"/>
              <a:pathLst>
                <a:path w="14034" h="1376" extrusionOk="0">
                  <a:moveTo>
                    <a:pt x="10535" y="1"/>
                  </a:moveTo>
                  <a:cubicBezTo>
                    <a:pt x="9830" y="1"/>
                    <a:pt x="9321" y="344"/>
                    <a:pt x="8830" y="671"/>
                  </a:cubicBezTo>
                  <a:cubicBezTo>
                    <a:pt x="8342" y="980"/>
                    <a:pt x="7851" y="1324"/>
                    <a:pt x="7146" y="1341"/>
                  </a:cubicBezTo>
                  <a:cubicBezTo>
                    <a:pt x="7122" y="1342"/>
                    <a:pt x="7098" y="1342"/>
                    <a:pt x="7075" y="1342"/>
                  </a:cubicBezTo>
                  <a:cubicBezTo>
                    <a:pt x="6525" y="1342"/>
                    <a:pt x="6037" y="1151"/>
                    <a:pt x="5549" y="980"/>
                  </a:cubicBezTo>
                  <a:cubicBezTo>
                    <a:pt x="5081" y="788"/>
                    <a:pt x="4594" y="596"/>
                    <a:pt x="4029" y="596"/>
                  </a:cubicBezTo>
                  <a:cubicBezTo>
                    <a:pt x="4005" y="596"/>
                    <a:pt x="3981" y="596"/>
                    <a:pt x="3956" y="597"/>
                  </a:cubicBezTo>
                  <a:cubicBezTo>
                    <a:pt x="3264" y="597"/>
                    <a:pt x="2612" y="780"/>
                    <a:pt x="1976" y="941"/>
                  </a:cubicBezTo>
                  <a:cubicBezTo>
                    <a:pt x="1363" y="1089"/>
                    <a:pt x="710" y="1267"/>
                    <a:pt x="1" y="1284"/>
                  </a:cubicBezTo>
                  <a:lnTo>
                    <a:pt x="1" y="1324"/>
                  </a:lnTo>
                  <a:cubicBezTo>
                    <a:pt x="728" y="1306"/>
                    <a:pt x="1363" y="1123"/>
                    <a:pt x="1998" y="958"/>
                  </a:cubicBezTo>
                  <a:cubicBezTo>
                    <a:pt x="2651" y="797"/>
                    <a:pt x="3264" y="632"/>
                    <a:pt x="3956" y="632"/>
                  </a:cubicBezTo>
                  <a:cubicBezTo>
                    <a:pt x="3981" y="631"/>
                    <a:pt x="4005" y="631"/>
                    <a:pt x="4029" y="631"/>
                  </a:cubicBezTo>
                  <a:cubicBezTo>
                    <a:pt x="4594" y="631"/>
                    <a:pt x="5081" y="822"/>
                    <a:pt x="5549" y="997"/>
                  </a:cubicBezTo>
                  <a:cubicBezTo>
                    <a:pt x="6023" y="1197"/>
                    <a:pt x="6493" y="1376"/>
                    <a:pt x="7054" y="1376"/>
                  </a:cubicBezTo>
                  <a:lnTo>
                    <a:pt x="7146" y="1376"/>
                  </a:lnTo>
                  <a:cubicBezTo>
                    <a:pt x="7851" y="1358"/>
                    <a:pt x="8360" y="1015"/>
                    <a:pt x="8851" y="688"/>
                  </a:cubicBezTo>
                  <a:cubicBezTo>
                    <a:pt x="9356" y="362"/>
                    <a:pt x="9830" y="36"/>
                    <a:pt x="10535" y="36"/>
                  </a:cubicBezTo>
                  <a:cubicBezTo>
                    <a:pt x="11205" y="144"/>
                    <a:pt x="11767" y="379"/>
                    <a:pt x="12167" y="740"/>
                  </a:cubicBezTo>
                  <a:cubicBezTo>
                    <a:pt x="12566" y="1093"/>
                    <a:pt x="13107" y="1277"/>
                    <a:pt x="13762" y="1277"/>
                  </a:cubicBezTo>
                  <a:cubicBezTo>
                    <a:pt x="13851" y="1277"/>
                    <a:pt x="13941" y="1274"/>
                    <a:pt x="14034" y="1267"/>
                  </a:cubicBezTo>
                  <a:lnTo>
                    <a:pt x="14034" y="1232"/>
                  </a:lnTo>
                  <a:cubicBezTo>
                    <a:pt x="13947" y="1238"/>
                    <a:pt x="13863" y="1241"/>
                    <a:pt x="13780" y="1241"/>
                  </a:cubicBezTo>
                  <a:cubicBezTo>
                    <a:pt x="13131" y="1241"/>
                    <a:pt x="12586" y="1061"/>
                    <a:pt x="12185" y="706"/>
                  </a:cubicBezTo>
                  <a:cubicBezTo>
                    <a:pt x="11789" y="344"/>
                    <a:pt x="11223" y="110"/>
                    <a:pt x="105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43;p59">
              <a:extLst>
                <a:ext uri="{FF2B5EF4-FFF2-40B4-BE49-F238E27FC236}">
                  <a16:creationId xmlns:a16="http://schemas.microsoft.com/office/drawing/2014/main" id="{DBE89CF8-13AE-DD77-DB04-D07600509BF5}"/>
                </a:ext>
              </a:extLst>
            </p:cNvPr>
            <p:cNvSpPr/>
            <p:nvPr/>
          </p:nvSpPr>
          <p:spPr>
            <a:xfrm>
              <a:off x="5169098" y="3318475"/>
              <a:ext cx="3091237" cy="280096"/>
            </a:xfrm>
            <a:custGeom>
              <a:avLst/>
              <a:gdLst/>
              <a:ahLst/>
              <a:cxnLst/>
              <a:rect l="l" t="t" r="r" b="b"/>
              <a:pathLst>
                <a:path w="13707" h="1242" extrusionOk="0">
                  <a:moveTo>
                    <a:pt x="10298" y="0"/>
                  </a:moveTo>
                  <a:cubicBezTo>
                    <a:pt x="10215" y="0"/>
                    <a:pt x="10130" y="3"/>
                    <a:pt x="10043" y="10"/>
                  </a:cubicBezTo>
                  <a:cubicBezTo>
                    <a:pt x="9464" y="84"/>
                    <a:pt x="9047" y="354"/>
                    <a:pt x="8646" y="589"/>
                  </a:cubicBezTo>
                  <a:cubicBezTo>
                    <a:pt x="8176" y="880"/>
                    <a:pt x="7685" y="1189"/>
                    <a:pt x="6980" y="1207"/>
                  </a:cubicBezTo>
                  <a:cubicBezTo>
                    <a:pt x="6953" y="1208"/>
                    <a:pt x="6927" y="1208"/>
                    <a:pt x="6900" y="1208"/>
                  </a:cubicBezTo>
                  <a:cubicBezTo>
                    <a:pt x="6336" y="1208"/>
                    <a:pt x="5871" y="1034"/>
                    <a:pt x="5422" y="863"/>
                  </a:cubicBezTo>
                  <a:cubicBezTo>
                    <a:pt x="5004" y="715"/>
                    <a:pt x="4586" y="554"/>
                    <a:pt x="4095" y="519"/>
                  </a:cubicBezTo>
                  <a:cubicBezTo>
                    <a:pt x="4006" y="513"/>
                    <a:pt x="3916" y="510"/>
                    <a:pt x="3826" y="510"/>
                  </a:cubicBezTo>
                  <a:cubicBezTo>
                    <a:pt x="3147" y="510"/>
                    <a:pt x="2448" y="686"/>
                    <a:pt x="1776" y="863"/>
                  </a:cubicBezTo>
                  <a:cubicBezTo>
                    <a:pt x="1197" y="1007"/>
                    <a:pt x="579" y="1172"/>
                    <a:pt x="0" y="1207"/>
                  </a:cubicBezTo>
                  <a:lnTo>
                    <a:pt x="0" y="1242"/>
                  </a:lnTo>
                  <a:cubicBezTo>
                    <a:pt x="596" y="1207"/>
                    <a:pt x="1197" y="1041"/>
                    <a:pt x="1776" y="898"/>
                  </a:cubicBezTo>
                  <a:cubicBezTo>
                    <a:pt x="2448" y="721"/>
                    <a:pt x="3147" y="544"/>
                    <a:pt x="3826" y="544"/>
                  </a:cubicBezTo>
                  <a:cubicBezTo>
                    <a:pt x="3916" y="544"/>
                    <a:pt x="4006" y="547"/>
                    <a:pt x="4095" y="554"/>
                  </a:cubicBezTo>
                  <a:cubicBezTo>
                    <a:pt x="4569" y="589"/>
                    <a:pt x="5004" y="754"/>
                    <a:pt x="5400" y="898"/>
                  </a:cubicBezTo>
                  <a:cubicBezTo>
                    <a:pt x="5857" y="1063"/>
                    <a:pt x="6327" y="1242"/>
                    <a:pt x="6888" y="1242"/>
                  </a:cubicBezTo>
                  <a:lnTo>
                    <a:pt x="6980" y="1242"/>
                  </a:lnTo>
                  <a:cubicBezTo>
                    <a:pt x="7706" y="1224"/>
                    <a:pt x="8194" y="915"/>
                    <a:pt x="8664" y="628"/>
                  </a:cubicBezTo>
                  <a:cubicBezTo>
                    <a:pt x="9064" y="371"/>
                    <a:pt x="9482" y="119"/>
                    <a:pt x="10043" y="45"/>
                  </a:cubicBezTo>
                  <a:cubicBezTo>
                    <a:pt x="10132" y="39"/>
                    <a:pt x="10218" y="35"/>
                    <a:pt x="10303" y="35"/>
                  </a:cubicBezTo>
                  <a:cubicBezTo>
                    <a:pt x="10909" y="35"/>
                    <a:pt x="11399" y="201"/>
                    <a:pt x="11766" y="537"/>
                  </a:cubicBezTo>
                  <a:cubicBezTo>
                    <a:pt x="12236" y="954"/>
                    <a:pt x="12889" y="1172"/>
                    <a:pt x="13707" y="1189"/>
                  </a:cubicBezTo>
                  <a:lnTo>
                    <a:pt x="13707" y="1150"/>
                  </a:lnTo>
                  <a:cubicBezTo>
                    <a:pt x="12906" y="1133"/>
                    <a:pt x="12253" y="915"/>
                    <a:pt x="11801" y="519"/>
                  </a:cubicBezTo>
                  <a:cubicBezTo>
                    <a:pt x="11418" y="182"/>
                    <a:pt x="10910" y="0"/>
                    <a:pt x="102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44;p59">
              <a:extLst>
                <a:ext uri="{FF2B5EF4-FFF2-40B4-BE49-F238E27FC236}">
                  <a16:creationId xmlns:a16="http://schemas.microsoft.com/office/drawing/2014/main" id="{D17A7107-F4F3-F2D4-FB6B-6F5F476AB36F}"/>
                </a:ext>
              </a:extLst>
            </p:cNvPr>
            <p:cNvSpPr/>
            <p:nvPr/>
          </p:nvSpPr>
          <p:spPr>
            <a:xfrm>
              <a:off x="5205407" y="3265253"/>
              <a:ext cx="3017717" cy="251906"/>
            </a:xfrm>
            <a:custGeom>
              <a:avLst/>
              <a:gdLst/>
              <a:ahLst/>
              <a:cxnLst/>
              <a:rect l="l" t="t" r="r" b="b"/>
              <a:pathLst>
                <a:path w="13381" h="1117" extrusionOk="0">
                  <a:moveTo>
                    <a:pt x="10108" y="1"/>
                  </a:moveTo>
                  <a:cubicBezTo>
                    <a:pt x="9991" y="1"/>
                    <a:pt x="9874" y="10"/>
                    <a:pt x="9756" y="29"/>
                  </a:cubicBezTo>
                  <a:cubicBezTo>
                    <a:pt x="9229" y="103"/>
                    <a:pt x="8829" y="320"/>
                    <a:pt x="8450" y="538"/>
                  </a:cubicBezTo>
                  <a:cubicBezTo>
                    <a:pt x="7981" y="790"/>
                    <a:pt x="7506" y="1042"/>
                    <a:pt x="6819" y="1060"/>
                  </a:cubicBezTo>
                  <a:cubicBezTo>
                    <a:pt x="6240" y="1060"/>
                    <a:pt x="5748" y="881"/>
                    <a:pt x="5278" y="716"/>
                  </a:cubicBezTo>
                  <a:cubicBezTo>
                    <a:pt x="4878" y="573"/>
                    <a:pt x="4460" y="407"/>
                    <a:pt x="3990" y="372"/>
                  </a:cubicBezTo>
                  <a:cubicBezTo>
                    <a:pt x="3884" y="362"/>
                    <a:pt x="3778" y="358"/>
                    <a:pt x="3670" y="358"/>
                  </a:cubicBezTo>
                  <a:cubicBezTo>
                    <a:pt x="2989" y="358"/>
                    <a:pt x="2287" y="546"/>
                    <a:pt x="1615" y="734"/>
                  </a:cubicBezTo>
                  <a:cubicBezTo>
                    <a:pt x="1071" y="881"/>
                    <a:pt x="527" y="1025"/>
                    <a:pt x="0" y="1082"/>
                  </a:cubicBezTo>
                  <a:lnTo>
                    <a:pt x="0" y="1116"/>
                  </a:lnTo>
                  <a:cubicBezTo>
                    <a:pt x="527" y="1060"/>
                    <a:pt x="1088" y="916"/>
                    <a:pt x="1615" y="773"/>
                  </a:cubicBezTo>
                  <a:cubicBezTo>
                    <a:pt x="2308" y="583"/>
                    <a:pt x="3017" y="394"/>
                    <a:pt x="3692" y="394"/>
                  </a:cubicBezTo>
                  <a:cubicBezTo>
                    <a:pt x="3792" y="394"/>
                    <a:pt x="3892" y="398"/>
                    <a:pt x="3990" y="407"/>
                  </a:cubicBezTo>
                  <a:cubicBezTo>
                    <a:pt x="4460" y="446"/>
                    <a:pt x="4861" y="607"/>
                    <a:pt x="5261" y="755"/>
                  </a:cubicBezTo>
                  <a:cubicBezTo>
                    <a:pt x="5731" y="916"/>
                    <a:pt x="6218" y="1099"/>
                    <a:pt x="6819" y="1099"/>
                  </a:cubicBezTo>
                  <a:cubicBezTo>
                    <a:pt x="7506" y="1082"/>
                    <a:pt x="7998" y="808"/>
                    <a:pt x="8468" y="573"/>
                  </a:cubicBezTo>
                  <a:cubicBezTo>
                    <a:pt x="8851" y="355"/>
                    <a:pt x="9247" y="137"/>
                    <a:pt x="9756" y="63"/>
                  </a:cubicBezTo>
                  <a:cubicBezTo>
                    <a:pt x="9874" y="44"/>
                    <a:pt x="9991" y="36"/>
                    <a:pt x="10107" y="36"/>
                  </a:cubicBezTo>
                  <a:cubicBezTo>
                    <a:pt x="10759" y="36"/>
                    <a:pt x="11389" y="310"/>
                    <a:pt x="12005" y="573"/>
                  </a:cubicBezTo>
                  <a:cubicBezTo>
                    <a:pt x="12475" y="790"/>
                    <a:pt x="12928" y="973"/>
                    <a:pt x="13380" y="1060"/>
                  </a:cubicBezTo>
                  <a:lnTo>
                    <a:pt x="13380" y="1025"/>
                  </a:lnTo>
                  <a:cubicBezTo>
                    <a:pt x="12945" y="934"/>
                    <a:pt x="12493" y="755"/>
                    <a:pt x="12023" y="538"/>
                  </a:cubicBezTo>
                  <a:cubicBezTo>
                    <a:pt x="11406" y="276"/>
                    <a:pt x="10764" y="1"/>
                    <a:pt x="101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45;p59">
              <a:extLst>
                <a:ext uri="{FF2B5EF4-FFF2-40B4-BE49-F238E27FC236}">
                  <a16:creationId xmlns:a16="http://schemas.microsoft.com/office/drawing/2014/main" id="{1E17F336-D025-E3FC-E005-56396F71FDA7}"/>
                </a:ext>
              </a:extLst>
            </p:cNvPr>
            <p:cNvSpPr/>
            <p:nvPr/>
          </p:nvSpPr>
          <p:spPr>
            <a:xfrm>
              <a:off x="5238783" y="3222179"/>
              <a:ext cx="2951864" cy="213567"/>
            </a:xfrm>
            <a:custGeom>
              <a:avLst/>
              <a:gdLst/>
              <a:ahLst/>
              <a:cxnLst/>
              <a:rect l="l" t="t" r="r" b="b"/>
              <a:pathLst>
                <a:path w="13089" h="947" extrusionOk="0">
                  <a:moveTo>
                    <a:pt x="9908" y="0"/>
                  </a:moveTo>
                  <a:cubicBezTo>
                    <a:pt x="9767" y="0"/>
                    <a:pt x="9624" y="12"/>
                    <a:pt x="9482" y="37"/>
                  </a:cubicBezTo>
                  <a:cubicBezTo>
                    <a:pt x="9007" y="111"/>
                    <a:pt x="8629" y="272"/>
                    <a:pt x="8268" y="437"/>
                  </a:cubicBezTo>
                  <a:cubicBezTo>
                    <a:pt x="7776" y="672"/>
                    <a:pt x="7323" y="872"/>
                    <a:pt x="6671" y="872"/>
                  </a:cubicBezTo>
                  <a:cubicBezTo>
                    <a:pt x="6646" y="873"/>
                    <a:pt x="6621" y="873"/>
                    <a:pt x="6596" y="873"/>
                  </a:cubicBezTo>
                  <a:cubicBezTo>
                    <a:pt x="6067" y="873"/>
                    <a:pt x="5615" y="699"/>
                    <a:pt x="5183" y="529"/>
                  </a:cubicBezTo>
                  <a:cubicBezTo>
                    <a:pt x="4804" y="381"/>
                    <a:pt x="4386" y="237"/>
                    <a:pt x="3916" y="202"/>
                  </a:cubicBezTo>
                  <a:cubicBezTo>
                    <a:pt x="3809" y="193"/>
                    <a:pt x="3702" y="188"/>
                    <a:pt x="3595" y="188"/>
                  </a:cubicBezTo>
                  <a:cubicBezTo>
                    <a:pt x="2871" y="188"/>
                    <a:pt x="2161" y="391"/>
                    <a:pt x="1467" y="581"/>
                  </a:cubicBezTo>
                  <a:cubicBezTo>
                    <a:pt x="997" y="707"/>
                    <a:pt x="488" y="855"/>
                    <a:pt x="0" y="907"/>
                  </a:cubicBezTo>
                  <a:lnTo>
                    <a:pt x="0" y="946"/>
                  </a:lnTo>
                  <a:cubicBezTo>
                    <a:pt x="488" y="890"/>
                    <a:pt x="997" y="746"/>
                    <a:pt x="1484" y="620"/>
                  </a:cubicBezTo>
                  <a:cubicBezTo>
                    <a:pt x="2183" y="430"/>
                    <a:pt x="2892" y="223"/>
                    <a:pt x="3606" y="223"/>
                  </a:cubicBezTo>
                  <a:cubicBezTo>
                    <a:pt x="3709" y="223"/>
                    <a:pt x="3813" y="228"/>
                    <a:pt x="3916" y="237"/>
                  </a:cubicBezTo>
                  <a:cubicBezTo>
                    <a:pt x="4386" y="272"/>
                    <a:pt x="4787" y="420"/>
                    <a:pt x="5183" y="563"/>
                  </a:cubicBezTo>
                  <a:cubicBezTo>
                    <a:pt x="5618" y="746"/>
                    <a:pt x="6092" y="907"/>
                    <a:pt x="6653" y="907"/>
                  </a:cubicBezTo>
                  <a:lnTo>
                    <a:pt x="6671" y="907"/>
                  </a:lnTo>
                  <a:cubicBezTo>
                    <a:pt x="7323" y="907"/>
                    <a:pt x="7811" y="690"/>
                    <a:pt x="8285" y="472"/>
                  </a:cubicBezTo>
                  <a:cubicBezTo>
                    <a:pt x="8646" y="311"/>
                    <a:pt x="9029" y="146"/>
                    <a:pt x="9482" y="76"/>
                  </a:cubicBezTo>
                  <a:cubicBezTo>
                    <a:pt x="9627" y="50"/>
                    <a:pt x="9772" y="38"/>
                    <a:pt x="9916" y="38"/>
                  </a:cubicBezTo>
                  <a:cubicBezTo>
                    <a:pt x="10574" y="38"/>
                    <a:pt x="11211" y="286"/>
                    <a:pt x="11836" y="511"/>
                  </a:cubicBezTo>
                  <a:cubicBezTo>
                    <a:pt x="12271" y="672"/>
                    <a:pt x="12671" y="816"/>
                    <a:pt x="13089" y="890"/>
                  </a:cubicBezTo>
                  <a:lnTo>
                    <a:pt x="13089" y="855"/>
                  </a:lnTo>
                  <a:cubicBezTo>
                    <a:pt x="12689" y="781"/>
                    <a:pt x="12293" y="637"/>
                    <a:pt x="11857" y="472"/>
                  </a:cubicBezTo>
                  <a:cubicBezTo>
                    <a:pt x="11230" y="250"/>
                    <a:pt x="10575" y="0"/>
                    <a:pt x="99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46;p59">
              <a:extLst>
                <a:ext uri="{FF2B5EF4-FFF2-40B4-BE49-F238E27FC236}">
                  <a16:creationId xmlns:a16="http://schemas.microsoft.com/office/drawing/2014/main" id="{AB51C96C-F2A1-E696-B2DA-9DB0CD1F2E96}"/>
                </a:ext>
              </a:extLst>
            </p:cNvPr>
            <p:cNvSpPr/>
            <p:nvPr/>
          </p:nvSpPr>
          <p:spPr>
            <a:xfrm>
              <a:off x="5271033" y="3176850"/>
              <a:ext cx="2887365" cy="185152"/>
            </a:xfrm>
            <a:custGeom>
              <a:avLst/>
              <a:gdLst/>
              <a:ahLst/>
              <a:cxnLst/>
              <a:rect l="l" t="t" r="r" b="b"/>
              <a:pathLst>
                <a:path w="12803" h="821" extrusionOk="0">
                  <a:moveTo>
                    <a:pt x="9704" y="0"/>
                  </a:moveTo>
                  <a:cubicBezTo>
                    <a:pt x="9472" y="0"/>
                    <a:pt x="9236" y="23"/>
                    <a:pt x="8995" y="77"/>
                  </a:cubicBezTo>
                  <a:cubicBezTo>
                    <a:pt x="8669" y="146"/>
                    <a:pt x="8360" y="277"/>
                    <a:pt x="8068" y="386"/>
                  </a:cubicBezTo>
                  <a:cubicBezTo>
                    <a:pt x="7581" y="564"/>
                    <a:pt x="7124" y="747"/>
                    <a:pt x="6528" y="764"/>
                  </a:cubicBezTo>
                  <a:lnTo>
                    <a:pt x="6493" y="764"/>
                  </a:lnTo>
                  <a:cubicBezTo>
                    <a:pt x="5949" y="764"/>
                    <a:pt x="5475" y="582"/>
                    <a:pt x="5040" y="403"/>
                  </a:cubicBezTo>
                  <a:cubicBezTo>
                    <a:pt x="4731" y="294"/>
                    <a:pt x="4404" y="168"/>
                    <a:pt x="4061" y="94"/>
                  </a:cubicBezTo>
                  <a:cubicBezTo>
                    <a:pt x="3863" y="59"/>
                    <a:pt x="3664" y="44"/>
                    <a:pt x="3465" y="44"/>
                  </a:cubicBezTo>
                  <a:cubicBezTo>
                    <a:pt x="2717" y="44"/>
                    <a:pt x="1964" y="260"/>
                    <a:pt x="1232" y="473"/>
                  </a:cubicBezTo>
                  <a:cubicBezTo>
                    <a:pt x="797" y="582"/>
                    <a:pt x="401" y="712"/>
                    <a:pt x="1" y="782"/>
                  </a:cubicBezTo>
                  <a:lnTo>
                    <a:pt x="1" y="821"/>
                  </a:lnTo>
                  <a:cubicBezTo>
                    <a:pt x="401" y="747"/>
                    <a:pt x="814" y="621"/>
                    <a:pt x="1250" y="512"/>
                  </a:cubicBezTo>
                  <a:cubicBezTo>
                    <a:pt x="1983" y="295"/>
                    <a:pt x="2728" y="81"/>
                    <a:pt x="3473" y="81"/>
                  </a:cubicBezTo>
                  <a:cubicBezTo>
                    <a:pt x="3669" y="81"/>
                    <a:pt x="3865" y="96"/>
                    <a:pt x="4061" y="129"/>
                  </a:cubicBezTo>
                  <a:cubicBezTo>
                    <a:pt x="4387" y="203"/>
                    <a:pt x="4713" y="312"/>
                    <a:pt x="5022" y="438"/>
                  </a:cubicBezTo>
                  <a:cubicBezTo>
                    <a:pt x="5475" y="621"/>
                    <a:pt x="5966" y="799"/>
                    <a:pt x="6528" y="799"/>
                  </a:cubicBezTo>
                  <a:cubicBezTo>
                    <a:pt x="7124" y="782"/>
                    <a:pt x="7616" y="603"/>
                    <a:pt x="8068" y="421"/>
                  </a:cubicBezTo>
                  <a:cubicBezTo>
                    <a:pt x="8377" y="294"/>
                    <a:pt x="8669" y="186"/>
                    <a:pt x="9012" y="112"/>
                  </a:cubicBezTo>
                  <a:cubicBezTo>
                    <a:pt x="9248" y="58"/>
                    <a:pt x="9479" y="36"/>
                    <a:pt x="9706" y="36"/>
                  </a:cubicBezTo>
                  <a:cubicBezTo>
                    <a:pt x="10407" y="36"/>
                    <a:pt x="11071" y="252"/>
                    <a:pt x="11714" y="455"/>
                  </a:cubicBezTo>
                  <a:cubicBezTo>
                    <a:pt x="12058" y="564"/>
                    <a:pt x="12437" y="690"/>
                    <a:pt x="12781" y="764"/>
                  </a:cubicBezTo>
                  <a:lnTo>
                    <a:pt x="12802" y="730"/>
                  </a:lnTo>
                  <a:cubicBezTo>
                    <a:pt x="12437" y="656"/>
                    <a:pt x="12076" y="529"/>
                    <a:pt x="11732" y="421"/>
                  </a:cubicBezTo>
                  <a:cubicBezTo>
                    <a:pt x="11076" y="214"/>
                    <a:pt x="10411" y="0"/>
                    <a:pt x="97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47;p59">
              <a:extLst>
                <a:ext uri="{FF2B5EF4-FFF2-40B4-BE49-F238E27FC236}">
                  <a16:creationId xmlns:a16="http://schemas.microsoft.com/office/drawing/2014/main" id="{F48C5821-8F7E-657E-8A22-48304AFBCFB2}"/>
                </a:ext>
              </a:extLst>
            </p:cNvPr>
            <p:cNvSpPr/>
            <p:nvPr/>
          </p:nvSpPr>
          <p:spPr>
            <a:xfrm>
              <a:off x="5303507" y="3110547"/>
              <a:ext cx="2821512" cy="177935"/>
            </a:xfrm>
            <a:custGeom>
              <a:avLst/>
              <a:gdLst/>
              <a:ahLst/>
              <a:cxnLst/>
              <a:rect l="l" t="t" r="r" b="b"/>
              <a:pathLst>
                <a:path w="12511" h="789" extrusionOk="0">
                  <a:moveTo>
                    <a:pt x="9546" y="1"/>
                  </a:moveTo>
                  <a:cubicBezTo>
                    <a:pt x="9305" y="1"/>
                    <a:pt x="9056" y="24"/>
                    <a:pt x="8794" y="79"/>
                  </a:cubicBezTo>
                  <a:cubicBezTo>
                    <a:pt x="8468" y="153"/>
                    <a:pt x="8176" y="262"/>
                    <a:pt x="7889" y="371"/>
                  </a:cubicBezTo>
                  <a:cubicBezTo>
                    <a:pt x="7415" y="549"/>
                    <a:pt x="6962" y="732"/>
                    <a:pt x="6384" y="732"/>
                  </a:cubicBezTo>
                  <a:lnTo>
                    <a:pt x="6349" y="732"/>
                  </a:lnTo>
                  <a:cubicBezTo>
                    <a:pt x="5822" y="732"/>
                    <a:pt x="5370" y="549"/>
                    <a:pt x="4913" y="388"/>
                  </a:cubicBezTo>
                  <a:cubicBezTo>
                    <a:pt x="4626" y="262"/>
                    <a:pt x="4299" y="153"/>
                    <a:pt x="3973" y="79"/>
                  </a:cubicBezTo>
                  <a:cubicBezTo>
                    <a:pt x="3757" y="40"/>
                    <a:pt x="3542" y="22"/>
                    <a:pt x="3329" y="22"/>
                  </a:cubicBezTo>
                  <a:cubicBezTo>
                    <a:pt x="2561" y="22"/>
                    <a:pt x="1814" y="248"/>
                    <a:pt x="1088" y="462"/>
                  </a:cubicBezTo>
                  <a:cubicBezTo>
                    <a:pt x="710" y="571"/>
                    <a:pt x="366" y="680"/>
                    <a:pt x="0" y="749"/>
                  </a:cubicBezTo>
                  <a:lnTo>
                    <a:pt x="0" y="789"/>
                  </a:lnTo>
                  <a:cubicBezTo>
                    <a:pt x="366" y="715"/>
                    <a:pt x="744" y="606"/>
                    <a:pt x="1106" y="497"/>
                  </a:cubicBezTo>
                  <a:cubicBezTo>
                    <a:pt x="1833" y="282"/>
                    <a:pt x="2571" y="59"/>
                    <a:pt x="3336" y="59"/>
                  </a:cubicBezTo>
                  <a:cubicBezTo>
                    <a:pt x="3546" y="59"/>
                    <a:pt x="3758" y="76"/>
                    <a:pt x="3973" y="114"/>
                  </a:cubicBezTo>
                  <a:cubicBezTo>
                    <a:pt x="4299" y="188"/>
                    <a:pt x="4608" y="297"/>
                    <a:pt x="4913" y="423"/>
                  </a:cubicBezTo>
                  <a:cubicBezTo>
                    <a:pt x="5348" y="588"/>
                    <a:pt x="5822" y="767"/>
                    <a:pt x="6384" y="767"/>
                  </a:cubicBezTo>
                  <a:cubicBezTo>
                    <a:pt x="6962" y="767"/>
                    <a:pt x="7437" y="588"/>
                    <a:pt x="7907" y="406"/>
                  </a:cubicBezTo>
                  <a:cubicBezTo>
                    <a:pt x="8176" y="297"/>
                    <a:pt x="8468" y="188"/>
                    <a:pt x="8794" y="114"/>
                  </a:cubicBezTo>
                  <a:cubicBezTo>
                    <a:pt x="9050" y="59"/>
                    <a:pt x="9296" y="36"/>
                    <a:pt x="9536" y="36"/>
                  </a:cubicBezTo>
                  <a:cubicBezTo>
                    <a:pt x="10249" y="36"/>
                    <a:pt x="10907" y="244"/>
                    <a:pt x="11588" y="462"/>
                  </a:cubicBezTo>
                  <a:cubicBezTo>
                    <a:pt x="11875" y="549"/>
                    <a:pt x="12184" y="641"/>
                    <a:pt x="12510" y="732"/>
                  </a:cubicBezTo>
                  <a:lnTo>
                    <a:pt x="12510" y="697"/>
                  </a:lnTo>
                  <a:cubicBezTo>
                    <a:pt x="12201" y="623"/>
                    <a:pt x="11897" y="514"/>
                    <a:pt x="11588" y="423"/>
                  </a:cubicBezTo>
                  <a:cubicBezTo>
                    <a:pt x="10908" y="208"/>
                    <a:pt x="10262" y="1"/>
                    <a:pt x="95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48;p59">
              <a:extLst>
                <a:ext uri="{FF2B5EF4-FFF2-40B4-BE49-F238E27FC236}">
                  <a16:creationId xmlns:a16="http://schemas.microsoft.com/office/drawing/2014/main" id="{89FAD4DD-EC90-D6E6-35E9-CD36463D54DC}"/>
                </a:ext>
              </a:extLst>
            </p:cNvPr>
            <p:cNvSpPr/>
            <p:nvPr/>
          </p:nvSpPr>
          <p:spPr>
            <a:xfrm>
              <a:off x="5340718" y="3044470"/>
              <a:ext cx="2755885" cy="170493"/>
            </a:xfrm>
            <a:custGeom>
              <a:avLst/>
              <a:gdLst/>
              <a:ahLst/>
              <a:cxnLst/>
              <a:rect l="l" t="t" r="r" b="b"/>
              <a:pathLst>
                <a:path w="12220" h="756" extrusionOk="0">
                  <a:moveTo>
                    <a:pt x="9426" y="1"/>
                  </a:moveTo>
                  <a:cubicBezTo>
                    <a:pt x="9154" y="1"/>
                    <a:pt x="8873" y="31"/>
                    <a:pt x="8577" y="103"/>
                  </a:cubicBezTo>
                  <a:cubicBezTo>
                    <a:pt x="8268" y="155"/>
                    <a:pt x="7994" y="264"/>
                    <a:pt x="7724" y="372"/>
                  </a:cubicBezTo>
                  <a:cubicBezTo>
                    <a:pt x="7233" y="555"/>
                    <a:pt x="6797" y="716"/>
                    <a:pt x="6219" y="716"/>
                  </a:cubicBezTo>
                  <a:lnTo>
                    <a:pt x="6201" y="716"/>
                  </a:lnTo>
                  <a:cubicBezTo>
                    <a:pt x="5657" y="716"/>
                    <a:pt x="5205" y="538"/>
                    <a:pt x="4770" y="372"/>
                  </a:cubicBezTo>
                  <a:cubicBezTo>
                    <a:pt x="4478" y="264"/>
                    <a:pt x="4169" y="155"/>
                    <a:pt x="3860" y="81"/>
                  </a:cubicBezTo>
                  <a:cubicBezTo>
                    <a:pt x="3625" y="36"/>
                    <a:pt x="3392" y="17"/>
                    <a:pt x="3164" y="17"/>
                  </a:cubicBezTo>
                  <a:cubicBezTo>
                    <a:pt x="2392" y="17"/>
                    <a:pt x="1661" y="239"/>
                    <a:pt x="962" y="464"/>
                  </a:cubicBezTo>
                  <a:cubicBezTo>
                    <a:pt x="636" y="555"/>
                    <a:pt x="327" y="646"/>
                    <a:pt x="1" y="716"/>
                  </a:cubicBezTo>
                  <a:lnTo>
                    <a:pt x="18" y="755"/>
                  </a:lnTo>
                  <a:cubicBezTo>
                    <a:pt x="327" y="681"/>
                    <a:pt x="653" y="590"/>
                    <a:pt x="962" y="499"/>
                  </a:cubicBezTo>
                  <a:cubicBezTo>
                    <a:pt x="1672" y="277"/>
                    <a:pt x="2395" y="54"/>
                    <a:pt x="3153" y="54"/>
                  </a:cubicBezTo>
                  <a:cubicBezTo>
                    <a:pt x="3380" y="54"/>
                    <a:pt x="3609" y="74"/>
                    <a:pt x="3843" y="120"/>
                  </a:cubicBezTo>
                  <a:cubicBezTo>
                    <a:pt x="4169" y="172"/>
                    <a:pt x="4461" y="298"/>
                    <a:pt x="4748" y="407"/>
                  </a:cubicBezTo>
                  <a:cubicBezTo>
                    <a:pt x="5183" y="572"/>
                    <a:pt x="5657" y="755"/>
                    <a:pt x="6201" y="755"/>
                  </a:cubicBezTo>
                  <a:lnTo>
                    <a:pt x="6219" y="755"/>
                  </a:lnTo>
                  <a:cubicBezTo>
                    <a:pt x="6797" y="755"/>
                    <a:pt x="7272" y="572"/>
                    <a:pt x="7724" y="407"/>
                  </a:cubicBezTo>
                  <a:cubicBezTo>
                    <a:pt x="7994" y="298"/>
                    <a:pt x="8286" y="190"/>
                    <a:pt x="8577" y="137"/>
                  </a:cubicBezTo>
                  <a:cubicBezTo>
                    <a:pt x="8873" y="67"/>
                    <a:pt x="9152" y="38"/>
                    <a:pt x="9421" y="38"/>
                  </a:cubicBezTo>
                  <a:cubicBezTo>
                    <a:pt x="10122" y="38"/>
                    <a:pt x="10753" y="240"/>
                    <a:pt x="11423" y="464"/>
                  </a:cubicBezTo>
                  <a:cubicBezTo>
                    <a:pt x="11675" y="538"/>
                    <a:pt x="11928" y="625"/>
                    <a:pt x="12202" y="699"/>
                  </a:cubicBezTo>
                  <a:lnTo>
                    <a:pt x="12219" y="664"/>
                  </a:lnTo>
                  <a:cubicBezTo>
                    <a:pt x="11949" y="590"/>
                    <a:pt x="11675" y="499"/>
                    <a:pt x="11423" y="429"/>
                  </a:cubicBezTo>
                  <a:cubicBezTo>
                    <a:pt x="10766" y="206"/>
                    <a:pt x="10130" y="1"/>
                    <a:pt x="94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49;p59">
              <a:extLst>
                <a:ext uri="{FF2B5EF4-FFF2-40B4-BE49-F238E27FC236}">
                  <a16:creationId xmlns:a16="http://schemas.microsoft.com/office/drawing/2014/main" id="{B91B6ED1-F403-E3AA-322D-2F94F1A94263}"/>
                </a:ext>
              </a:extLst>
            </p:cNvPr>
            <p:cNvSpPr/>
            <p:nvPr/>
          </p:nvSpPr>
          <p:spPr>
            <a:xfrm>
              <a:off x="5385822" y="2979295"/>
              <a:ext cx="2682139" cy="169817"/>
            </a:xfrm>
            <a:custGeom>
              <a:avLst/>
              <a:gdLst/>
              <a:ahLst/>
              <a:cxnLst/>
              <a:rect l="l" t="t" r="r" b="b"/>
              <a:pathLst>
                <a:path w="11893" h="753" extrusionOk="0">
                  <a:moveTo>
                    <a:pt x="9192" y="0"/>
                  </a:moveTo>
                  <a:cubicBezTo>
                    <a:pt x="8915" y="0"/>
                    <a:pt x="8627" y="30"/>
                    <a:pt x="8321" y="100"/>
                  </a:cubicBezTo>
                  <a:cubicBezTo>
                    <a:pt x="8029" y="174"/>
                    <a:pt x="7777" y="283"/>
                    <a:pt x="7507" y="370"/>
                  </a:cubicBezTo>
                  <a:cubicBezTo>
                    <a:pt x="7033" y="553"/>
                    <a:pt x="6580" y="718"/>
                    <a:pt x="6019" y="718"/>
                  </a:cubicBezTo>
                  <a:lnTo>
                    <a:pt x="6001" y="718"/>
                  </a:lnTo>
                  <a:cubicBezTo>
                    <a:pt x="5457" y="718"/>
                    <a:pt x="5005" y="535"/>
                    <a:pt x="4570" y="370"/>
                  </a:cubicBezTo>
                  <a:cubicBezTo>
                    <a:pt x="4296" y="261"/>
                    <a:pt x="4004" y="152"/>
                    <a:pt x="3699" y="100"/>
                  </a:cubicBezTo>
                  <a:cubicBezTo>
                    <a:pt x="3438" y="42"/>
                    <a:pt x="3185" y="17"/>
                    <a:pt x="2938" y="17"/>
                  </a:cubicBezTo>
                  <a:cubicBezTo>
                    <a:pt x="2188" y="17"/>
                    <a:pt x="1495" y="245"/>
                    <a:pt x="815" y="461"/>
                  </a:cubicBezTo>
                  <a:cubicBezTo>
                    <a:pt x="545" y="553"/>
                    <a:pt x="271" y="627"/>
                    <a:pt x="1" y="696"/>
                  </a:cubicBezTo>
                  <a:lnTo>
                    <a:pt x="1" y="735"/>
                  </a:lnTo>
                  <a:cubicBezTo>
                    <a:pt x="288" y="661"/>
                    <a:pt x="562" y="570"/>
                    <a:pt x="815" y="500"/>
                  </a:cubicBezTo>
                  <a:cubicBezTo>
                    <a:pt x="1522" y="269"/>
                    <a:pt x="2198" y="57"/>
                    <a:pt x="2936" y="57"/>
                  </a:cubicBezTo>
                  <a:cubicBezTo>
                    <a:pt x="3183" y="57"/>
                    <a:pt x="3436" y="80"/>
                    <a:pt x="3699" y="135"/>
                  </a:cubicBezTo>
                  <a:cubicBezTo>
                    <a:pt x="4004" y="191"/>
                    <a:pt x="4278" y="300"/>
                    <a:pt x="4570" y="409"/>
                  </a:cubicBezTo>
                  <a:cubicBezTo>
                    <a:pt x="5005" y="570"/>
                    <a:pt x="5457" y="753"/>
                    <a:pt x="6001" y="753"/>
                  </a:cubicBezTo>
                  <a:lnTo>
                    <a:pt x="6019" y="753"/>
                  </a:lnTo>
                  <a:cubicBezTo>
                    <a:pt x="6597" y="753"/>
                    <a:pt x="7072" y="570"/>
                    <a:pt x="7524" y="409"/>
                  </a:cubicBezTo>
                  <a:cubicBezTo>
                    <a:pt x="7777" y="300"/>
                    <a:pt x="8051" y="209"/>
                    <a:pt x="8321" y="135"/>
                  </a:cubicBezTo>
                  <a:cubicBezTo>
                    <a:pt x="8627" y="65"/>
                    <a:pt x="8915" y="35"/>
                    <a:pt x="9191" y="35"/>
                  </a:cubicBezTo>
                  <a:cubicBezTo>
                    <a:pt x="9911" y="35"/>
                    <a:pt x="10548" y="238"/>
                    <a:pt x="11205" y="461"/>
                  </a:cubicBezTo>
                  <a:cubicBezTo>
                    <a:pt x="11423" y="535"/>
                    <a:pt x="11658" y="609"/>
                    <a:pt x="11876" y="679"/>
                  </a:cubicBezTo>
                  <a:lnTo>
                    <a:pt x="11893" y="644"/>
                  </a:lnTo>
                  <a:cubicBezTo>
                    <a:pt x="11658" y="570"/>
                    <a:pt x="11440" y="500"/>
                    <a:pt x="11223" y="426"/>
                  </a:cubicBezTo>
                  <a:cubicBezTo>
                    <a:pt x="10553" y="203"/>
                    <a:pt x="9913" y="0"/>
                    <a:pt x="91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50;p59">
              <a:extLst>
                <a:ext uri="{FF2B5EF4-FFF2-40B4-BE49-F238E27FC236}">
                  <a16:creationId xmlns:a16="http://schemas.microsoft.com/office/drawing/2014/main" id="{132A08EB-4D25-A303-F9E8-0E1A52EB3657}"/>
                </a:ext>
              </a:extLst>
            </p:cNvPr>
            <p:cNvSpPr/>
            <p:nvPr/>
          </p:nvSpPr>
          <p:spPr>
            <a:xfrm>
              <a:off x="5426190" y="2910061"/>
              <a:ext cx="2613355" cy="169366"/>
            </a:xfrm>
            <a:custGeom>
              <a:avLst/>
              <a:gdLst/>
              <a:ahLst/>
              <a:cxnLst/>
              <a:rect l="l" t="t" r="r" b="b"/>
              <a:pathLst>
                <a:path w="11588" h="751" extrusionOk="0">
                  <a:moveTo>
                    <a:pt x="2767" y="1"/>
                  </a:moveTo>
                  <a:cubicBezTo>
                    <a:pt x="2048" y="1"/>
                    <a:pt x="1321" y="262"/>
                    <a:pt x="653" y="498"/>
                  </a:cubicBezTo>
                  <a:cubicBezTo>
                    <a:pt x="418" y="568"/>
                    <a:pt x="200" y="642"/>
                    <a:pt x="0" y="716"/>
                  </a:cubicBezTo>
                  <a:lnTo>
                    <a:pt x="18" y="751"/>
                  </a:lnTo>
                  <a:cubicBezTo>
                    <a:pt x="218" y="677"/>
                    <a:pt x="435" y="607"/>
                    <a:pt x="670" y="533"/>
                  </a:cubicBezTo>
                  <a:cubicBezTo>
                    <a:pt x="1319" y="302"/>
                    <a:pt x="2055" y="39"/>
                    <a:pt x="2759" y="39"/>
                  </a:cubicBezTo>
                  <a:cubicBezTo>
                    <a:pt x="2825" y="39"/>
                    <a:pt x="2890" y="41"/>
                    <a:pt x="2955" y="46"/>
                  </a:cubicBezTo>
                  <a:cubicBezTo>
                    <a:pt x="3464" y="81"/>
                    <a:pt x="3899" y="242"/>
                    <a:pt x="4317" y="390"/>
                  </a:cubicBezTo>
                  <a:cubicBezTo>
                    <a:pt x="4769" y="568"/>
                    <a:pt x="5261" y="733"/>
                    <a:pt x="5840" y="751"/>
                  </a:cubicBezTo>
                  <a:lnTo>
                    <a:pt x="5857" y="751"/>
                  </a:lnTo>
                  <a:cubicBezTo>
                    <a:pt x="6436" y="751"/>
                    <a:pt x="6871" y="590"/>
                    <a:pt x="7328" y="424"/>
                  </a:cubicBezTo>
                  <a:cubicBezTo>
                    <a:pt x="7632" y="316"/>
                    <a:pt x="7941" y="207"/>
                    <a:pt x="8285" y="155"/>
                  </a:cubicBezTo>
                  <a:cubicBezTo>
                    <a:pt x="8560" y="105"/>
                    <a:pt x="8815" y="83"/>
                    <a:pt x="9057" y="83"/>
                  </a:cubicBezTo>
                  <a:cubicBezTo>
                    <a:pt x="9789" y="83"/>
                    <a:pt x="10398" y="284"/>
                    <a:pt x="11079" y="516"/>
                  </a:cubicBezTo>
                  <a:cubicBezTo>
                    <a:pt x="11244" y="568"/>
                    <a:pt x="11405" y="625"/>
                    <a:pt x="11588" y="677"/>
                  </a:cubicBezTo>
                  <a:lnTo>
                    <a:pt x="11588" y="642"/>
                  </a:lnTo>
                  <a:cubicBezTo>
                    <a:pt x="11405" y="590"/>
                    <a:pt x="11244" y="533"/>
                    <a:pt x="11079" y="481"/>
                  </a:cubicBezTo>
                  <a:cubicBezTo>
                    <a:pt x="10396" y="248"/>
                    <a:pt x="9785" y="45"/>
                    <a:pt x="9050" y="45"/>
                  </a:cubicBezTo>
                  <a:cubicBezTo>
                    <a:pt x="8811" y="45"/>
                    <a:pt x="8558" y="66"/>
                    <a:pt x="8285" y="115"/>
                  </a:cubicBezTo>
                  <a:cubicBezTo>
                    <a:pt x="7924" y="172"/>
                    <a:pt x="7615" y="298"/>
                    <a:pt x="7328" y="390"/>
                  </a:cubicBezTo>
                  <a:cubicBezTo>
                    <a:pt x="6854" y="551"/>
                    <a:pt x="6418" y="716"/>
                    <a:pt x="5857" y="716"/>
                  </a:cubicBezTo>
                  <a:lnTo>
                    <a:pt x="5840" y="716"/>
                  </a:lnTo>
                  <a:cubicBezTo>
                    <a:pt x="5261" y="699"/>
                    <a:pt x="4787" y="533"/>
                    <a:pt x="4317" y="372"/>
                  </a:cubicBezTo>
                  <a:cubicBezTo>
                    <a:pt x="3899" y="207"/>
                    <a:pt x="3464" y="46"/>
                    <a:pt x="2955" y="7"/>
                  </a:cubicBezTo>
                  <a:cubicBezTo>
                    <a:pt x="2892" y="3"/>
                    <a:pt x="2829" y="1"/>
                    <a:pt x="276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51;p59">
              <a:extLst>
                <a:ext uri="{FF2B5EF4-FFF2-40B4-BE49-F238E27FC236}">
                  <a16:creationId xmlns:a16="http://schemas.microsoft.com/office/drawing/2014/main" id="{4425CC93-14F9-B209-322F-3EC9EEE98108}"/>
                </a:ext>
              </a:extLst>
            </p:cNvPr>
            <p:cNvSpPr/>
            <p:nvPr/>
          </p:nvSpPr>
          <p:spPr>
            <a:xfrm>
              <a:off x="5463400" y="2851877"/>
              <a:ext cx="2551562" cy="166659"/>
            </a:xfrm>
            <a:custGeom>
              <a:avLst/>
              <a:gdLst/>
              <a:ahLst/>
              <a:cxnLst/>
              <a:rect l="l" t="t" r="r" b="b"/>
              <a:pathLst>
                <a:path w="11314" h="739" extrusionOk="0">
                  <a:moveTo>
                    <a:pt x="2594" y="1"/>
                  </a:moveTo>
                  <a:cubicBezTo>
                    <a:pt x="1896" y="1"/>
                    <a:pt x="1191" y="257"/>
                    <a:pt x="562" y="482"/>
                  </a:cubicBezTo>
                  <a:cubicBezTo>
                    <a:pt x="362" y="556"/>
                    <a:pt x="179" y="608"/>
                    <a:pt x="1" y="682"/>
                  </a:cubicBezTo>
                  <a:lnTo>
                    <a:pt x="18" y="700"/>
                  </a:lnTo>
                  <a:cubicBezTo>
                    <a:pt x="201" y="648"/>
                    <a:pt x="379" y="591"/>
                    <a:pt x="579" y="521"/>
                  </a:cubicBezTo>
                  <a:cubicBezTo>
                    <a:pt x="1196" y="291"/>
                    <a:pt x="1903" y="37"/>
                    <a:pt x="2604" y="37"/>
                  </a:cubicBezTo>
                  <a:cubicBezTo>
                    <a:pt x="2685" y="37"/>
                    <a:pt x="2766" y="40"/>
                    <a:pt x="2846" y="47"/>
                  </a:cubicBezTo>
                  <a:cubicBezTo>
                    <a:pt x="3334" y="86"/>
                    <a:pt x="3751" y="247"/>
                    <a:pt x="4152" y="391"/>
                  </a:cubicBezTo>
                  <a:cubicBezTo>
                    <a:pt x="4604" y="556"/>
                    <a:pt x="5096" y="739"/>
                    <a:pt x="5675" y="739"/>
                  </a:cubicBezTo>
                  <a:lnTo>
                    <a:pt x="5692" y="739"/>
                  </a:lnTo>
                  <a:cubicBezTo>
                    <a:pt x="6271" y="739"/>
                    <a:pt x="6706" y="591"/>
                    <a:pt x="7163" y="430"/>
                  </a:cubicBezTo>
                  <a:cubicBezTo>
                    <a:pt x="7450" y="321"/>
                    <a:pt x="7742" y="212"/>
                    <a:pt x="8068" y="156"/>
                  </a:cubicBezTo>
                  <a:cubicBezTo>
                    <a:pt x="8375" y="97"/>
                    <a:pt x="8653" y="72"/>
                    <a:pt x="8915" y="72"/>
                  </a:cubicBezTo>
                  <a:cubicBezTo>
                    <a:pt x="9623" y="72"/>
                    <a:pt x="10206" y="261"/>
                    <a:pt x="10896" y="500"/>
                  </a:cubicBezTo>
                  <a:cubicBezTo>
                    <a:pt x="11022" y="556"/>
                    <a:pt x="11149" y="591"/>
                    <a:pt x="11297" y="648"/>
                  </a:cubicBezTo>
                  <a:lnTo>
                    <a:pt x="11314" y="608"/>
                  </a:lnTo>
                  <a:cubicBezTo>
                    <a:pt x="11166" y="556"/>
                    <a:pt x="11022" y="521"/>
                    <a:pt x="10896" y="465"/>
                  </a:cubicBezTo>
                  <a:cubicBezTo>
                    <a:pt x="10199" y="237"/>
                    <a:pt x="9611" y="39"/>
                    <a:pt x="8892" y="39"/>
                  </a:cubicBezTo>
                  <a:cubicBezTo>
                    <a:pt x="8637" y="39"/>
                    <a:pt x="8366" y="64"/>
                    <a:pt x="8068" y="121"/>
                  </a:cubicBezTo>
                  <a:cubicBezTo>
                    <a:pt x="7724" y="173"/>
                    <a:pt x="7433" y="282"/>
                    <a:pt x="7141" y="391"/>
                  </a:cubicBezTo>
                  <a:cubicBezTo>
                    <a:pt x="6689" y="556"/>
                    <a:pt x="6253" y="700"/>
                    <a:pt x="5692" y="700"/>
                  </a:cubicBezTo>
                  <a:lnTo>
                    <a:pt x="5675" y="700"/>
                  </a:lnTo>
                  <a:cubicBezTo>
                    <a:pt x="5096" y="700"/>
                    <a:pt x="4622" y="521"/>
                    <a:pt x="4169" y="356"/>
                  </a:cubicBezTo>
                  <a:cubicBezTo>
                    <a:pt x="3751" y="212"/>
                    <a:pt x="3334" y="47"/>
                    <a:pt x="2846" y="12"/>
                  </a:cubicBezTo>
                  <a:cubicBezTo>
                    <a:pt x="2763" y="4"/>
                    <a:pt x="2678" y="1"/>
                    <a:pt x="25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52;p59">
              <a:extLst>
                <a:ext uri="{FF2B5EF4-FFF2-40B4-BE49-F238E27FC236}">
                  <a16:creationId xmlns:a16="http://schemas.microsoft.com/office/drawing/2014/main" id="{AB1FCE08-D937-7D29-1051-AD4E2025E1EB}"/>
                </a:ext>
              </a:extLst>
            </p:cNvPr>
            <p:cNvSpPr/>
            <p:nvPr/>
          </p:nvSpPr>
          <p:spPr>
            <a:xfrm>
              <a:off x="7843075" y="2879165"/>
              <a:ext cx="813685" cy="2130487"/>
            </a:xfrm>
            <a:custGeom>
              <a:avLst/>
              <a:gdLst/>
              <a:ahLst/>
              <a:cxnLst/>
              <a:rect l="l" t="t" r="r" b="b"/>
              <a:pathLst>
                <a:path w="3608" h="9447" extrusionOk="0">
                  <a:moveTo>
                    <a:pt x="35" y="0"/>
                  </a:moveTo>
                  <a:lnTo>
                    <a:pt x="1" y="18"/>
                  </a:lnTo>
                  <a:cubicBezTo>
                    <a:pt x="997" y="2920"/>
                    <a:pt x="2137" y="5840"/>
                    <a:pt x="3264" y="8668"/>
                  </a:cubicBezTo>
                  <a:lnTo>
                    <a:pt x="3573" y="9447"/>
                  </a:lnTo>
                  <a:lnTo>
                    <a:pt x="3608" y="9429"/>
                  </a:lnTo>
                  <a:lnTo>
                    <a:pt x="3299" y="8646"/>
                  </a:lnTo>
                  <a:cubicBezTo>
                    <a:pt x="2176" y="5818"/>
                    <a:pt x="1032" y="290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53;p59">
              <a:extLst>
                <a:ext uri="{FF2B5EF4-FFF2-40B4-BE49-F238E27FC236}">
                  <a16:creationId xmlns:a16="http://schemas.microsoft.com/office/drawing/2014/main" id="{25F3389D-6C5F-5980-15FA-127235333201}"/>
                </a:ext>
              </a:extLst>
            </p:cNvPr>
            <p:cNvSpPr/>
            <p:nvPr/>
          </p:nvSpPr>
          <p:spPr>
            <a:xfrm>
              <a:off x="7707764" y="2837895"/>
              <a:ext cx="707690" cy="2171758"/>
            </a:xfrm>
            <a:custGeom>
              <a:avLst/>
              <a:gdLst/>
              <a:ahLst/>
              <a:cxnLst/>
              <a:rect l="l" t="t" r="r" b="b"/>
              <a:pathLst>
                <a:path w="3138" h="9630" extrusionOk="0">
                  <a:moveTo>
                    <a:pt x="0" y="0"/>
                  </a:moveTo>
                  <a:cubicBezTo>
                    <a:pt x="1127" y="3699"/>
                    <a:pt x="2123" y="6745"/>
                    <a:pt x="3103" y="9630"/>
                  </a:cubicBezTo>
                  <a:lnTo>
                    <a:pt x="3137" y="9630"/>
                  </a:lnTo>
                  <a:cubicBezTo>
                    <a:pt x="2158" y="6745"/>
                    <a:pt x="1162" y="3682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54;p59">
              <a:extLst>
                <a:ext uri="{FF2B5EF4-FFF2-40B4-BE49-F238E27FC236}">
                  <a16:creationId xmlns:a16="http://schemas.microsoft.com/office/drawing/2014/main" id="{7AC03962-9893-142D-1CE3-518900F2A830}"/>
                </a:ext>
              </a:extLst>
            </p:cNvPr>
            <p:cNvSpPr/>
            <p:nvPr/>
          </p:nvSpPr>
          <p:spPr>
            <a:xfrm>
              <a:off x="7569295" y="2809480"/>
              <a:ext cx="608685" cy="2200173"/>
            </a:xfrm>
            <a:custGeom>
              <a:avLst/>
              <a:gdLst/>
              <a:ahLst/>
              <a:cxnLst/>
              <a:rect l="l" t="t" r="r" b="b"/>
              <a:pathLst>
                <a:path w="2699" h="9756" extrusionOk="0">
                  <a:moveTo>
                    <a:pt x="35" y="0"/>
                  </a:moveTo>
                  <a:lnTo>
                    <a:pt x="1" y="18"/>
                  </a:lnTo>
                  <a:cubicBezTo>
                    <a:pt x="379" y="1340"/>
                    <a:pt x="723" y="2685"/>
                    <a:pt x="1088" y="3973"/>
                  </a:cubicBezTo>
                  <a:cubicBezTo>
                    <a:pt x="1576" y="5857"/>
                    <a:pt x="2102" y="7815"/>
                    <a:pt x="2663" y="9756"/>
                  </a:cubicBezTo>
                  <a:lnTo>
                    <a:pt x="2698" y="9756"/>
                  </a:lnTo>
                  <a:cubicBezTo>
                    <a:pt x="2137" y="7815"/>
                    <a:pt x="1610" y="5857"/>
                    <a:pt x="1106" y="3951"/>
                  </a:cubicBezTo>
                  <a:cubicBezTo>
                    <a:pt x="762" y="2668"/>
                    <a:pt x="414" y="1323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55;p59">
              <a:extLst>
                <a:ext uri="{FF2B5EF4-FFF2-40B4-BE49-F238E27FC236}">
                  <a16:creationId xmlns:a16="http://schemas.microsoft.com/office/drawing/2014/main" id="{E95C7B0C-40FD-F9BC-3BF9-DB2136B9055E}"/>
                </a:ext>
              </a:extLst>
            </p:cNvPr>
            <p:cNvSpPr/>
            <p:nvPr/>
          </p:nvSpPr>
          <p:spPr>
            <a:xfrm>
              <a:off x="7433984" y="2809480"/>
              <a:ext cx="503592" cy="2138381"/>
            </a:xfrm>
            <a:custGeom>
              <a:avLst/>
              <a:gdLst/>
              <a:ahLst/>
              <a:cxnLst/>
              <a:rect l="l" t="t" r="r" b="b"/>
              <a:pathLst>
                <a:path w="2233" h="9482" extrusionOk="0">
                  <a:moveTo>
                    <a:pt x="0" y="0"/>
                  </a:moveTo>
                  <a:cubicBezTo>
                    <a:pt x="144" y="635"/>
                    <a:pt x="361" y="1232"/>
                    <a:pt x="579" y="1815"/>
                  </a:cubicBezTo>
                  <a:cubicBezTo>
                    <a:pt x="870" y="2611"/>
                    <a:pt x="1162" y="3429"/>
                    <a:pt x="1288" y="4260"/>
                  </a:cubicBezTo>
                  <a:cubicBezTo>
                    <a:pt x="1362" y="4660"/>
                    <a:pt x="1414" y="5061"/>
                    <a:pt x="1488" y="5457"/>
                  </a:cubicBezTo>
                  <a:cubicBezTo>
                    <a:pt x="1688" y="6819"/>
                    <a:pt x="1884" y="8124"/>
                    <a:pt x="2193" y="9482"/>
                  </a:cubicBezTo>
                  <a:lnTo>
                    <a:pt x="2232" y="9482"/>
                  </a:lnTo>
                  <a:cubicBezTo>
                    <a:pt x="1923" y="8107"/>
                    <a:pt x="1723" y="6819"/>
                    <a:pt x="1523" y="5439"/>
                  </a:cubicBezTo>
                  <a:cubicBezTo>
                    <a:pt x="1449" y="5061"/>
                    <a:pt x="1397" y="4660"/>
                    <a:pt x="1323" y="4260"/>
                  </a:cubicBezTo>
                  <a:cubicBezTo>
                    <a:pt x="1197" y="3407"/>
                    <a:pt x="905" y="2594"/>
                    <a:pt x="618" y="1815"/>
                  </a:cubicBezTo>
                  <a:cubicBezTo>
                    <a:pt x="400" y="1214"/>
                    <a:pt x="183" y="618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56;p59">
              <a:extLst>
                <a:ext uri="{FF2B5EF4-FFF2-40B4-BE49-F238E27FC236}">
                  <a16:creationId xmlns:a16="http://schemas.microsoft.com/office/drawing/2014/main" id="{167D7989-0A67-4260-C6F6-43B7AF035C79}"/>
                </a:ext>
              </a:extLst>
            </p:cNvPr>
            <p:cNvSpPr/>
            <p:nvPr/>
          </p:nvSpPr>
          <p:spPr>
            <a:xfrm>
              <a:off x="7290554" y="2822109"/>
              <a:ext cx="413383" cy="2064861"/>
            </a:xfrm>
            <a:custGeom>
              <a:avLst/>
              <a:gdLst/>
              <a:ahLst/>
              <a:cxnLst/>
              <a:rect l="l" t="t" r="r" b="b"/>
              <a:pathLst>
                <a:path w="1833" h="9156" extrusionOk="0">
                  <a:moveTo>
                    <a:pt x="1" y="1"/>
                  </a:moveTo>
                  <a:cubicBezTo>
                    <a:pt x="127" y="614"/>
                    <a:pt x="327" y="1197"/>
                    <a:pt x="527" y="1776"/>
                  </a:cubicBezTo>
                  <a:cubicBezTo>
                    <a:pt x="780" y="2481"/>
                    <a:pt x="1054" y="3208"/>
                    <a:pt x="1145" y="3969"/>
                  </a:cubicBezTo>
                  <a:cubicBezTo>
                    <a:pt x="1215" y="4548"/>
                    <a:pt x="1289" y="5166"/>
                    <a:pt x="1345" y="5744"/>
                  </a:cubicBezTo>
                  <a:cubicBezTo>
                    <a:pt x="1471" y="6854"/>
                    <a:pt x="1580" y="8011"/>
                    <a:pt x="1798" y="9156"/>
                  </a:cubicBezTo>
                  <a:lnTo>
                    <a:pt x="1833" y="9138"/>
                  </a:lnTo>
                  <a:cubicBezTo>
                    <a:pt x="1615" y="7994"/>
                    <a:pt x="1506" y="6854"/>
                    <a:pt x="1380" y="5727"/>
                  </a:cubicBezTo>
                  <a:cubicBezTo>
                    <a:pt x="1324" y="5148"/>
                    <a:pt x="1254" y="4548"/>
                    <a:pt x="1180" y="3952"/>
                  </a:cubicBezTo>
                  <a:cubicBezTo>
                    <a:pt x="1089" y="3208"/>
                    <a:pt x="819" y="2464"/>
                    <a:pt x="562" y="1759"/>
                  </a:cubicBezTo>
                  <a:cubicBezTo>
                    <a:pt x="366" y="1176"/>
                    <a:pt x="166" y="597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57;p59">
              <a:extLst>
                <a:ext uri="{FF2B5EF4-FFF2-40B4-BE49-F238E27FC236}">
                  <a16:creationId xmlns:a16="http://schemas.microsoft.com/office/drawing/2014/main" id="{3CAC89D9-11F8-EDC5-49B0-42D840B7ABD8}"/>
                </a:ext>
              </a:extLst>
            </p:cNvPr>
            <p:cNvSpPr/>
            <p:nvPr/>
          </p:nvSpPr>
          <p:spPr>
            <a:xfrm>
              <a:off x="7152311" y="2858417"/>
              <a:ext cx="314153" cy="2004196"/>
            </a:xfrm>
            <a:custGeom>
              <a:avLst/>
              <a:gdLst/>
              <a:ahLst/>
              <a:cxnLst/>
              <a:rect l="l" t="t" r="r" b="b"/>
              <a:pathLst>
                <a:path w="1393" h="8887" extrusionOk="0">
                  <a:moveTo>
                    <a:pt x="35" y="1"/>
                  </a:moveTo>
                  <a:lnTo>
                    <a:pt x="0" y="18"/>
                  </a:lnTo>
                  <a:cubicBezTo>
                    <a:pt x="87" y="619"/>
                    <a:pt x="270" y="1215"/>
                    <a:pt x="435" y="1798"/>
                  </a:cubicBezTo>
                  <a:cubicBezTo>
                    <a:pt x="631" y="2503"/>
                    <a:pt x="831" y="3212"/>
                    <a:pt x="905" y="3934"/>
                  </a:cubicBezTo>
                  <a:cubicBezTo>
                    <a:pt x="957" y="4552"/>
                    <a:pt x="1014" y="5205"/>
                    <a:pt x="1049" y="5823"/>
                  </a:cubicBezTo>
                  <a:cubicBezTo>
                    <a:pt x="1123" y="6837"/>
                    <a:pt x="1214" y="7868"/>
                    <a:pt x="1358" y="8886"/>
                  </a:cubicBezTo>
                  <a:lnTo>
                    <a:pt x="1393" y="8869"/>
                  </a:lnTo>
                  <a:cubicBezTo>
                    <a:pt x="1249" y="7868"/>
                    <a:pt x="1158" y="6819"/>
                    <a:pt x="1088" y="5823"/>
                  </a:cubicBezTo>
                  <a:cubicBezTo>
                    <a:pt x="1049" y="5205"/>
                    <a:pt x="997" y="4552"/>
                    <a:pt x="940" y="3934"/>
                  </a:cubicBezTo>
                  <a:cubicBezTo>
                    <a:pt x="870" y="3212"/>
                    <a:pt x="670" y="2485"/>
                    <a:pt x="470" y="1798"/>
                  </a:cubicBezTo>
                  <a:cubicBezTo>
                    <a:pt x="305" y="1215"/>
                    <a:pt x="126" y="60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58;p59">
              <a:extLst>
                <a:ext uri="{FF2B5EF4-FFF2-40B4-BE49-F238E27FC236}">
                  <a16:creationId xmlns:a16="http://schemas.microsoft.com/office/drawing/2014/main" id="{28F6401E-BED4-52B5-0461-11087D0F09B1}"/>
                </a:ext>
              </a:extLst>
            </p:cNvPr>
            <p:cNvSpPr/>
            <p:nvPr/>
          </p:nvSpPr>
          <p:spPr>
            <a:xfrm>
              <a:off x="7012940" y="2907580"/>
              <a:ext cx="216953" cy="2000137"/>
            </a:xfrm>
            <a:custGeom>
              <a:avLst/>
              <a:gdLst/>
              <a:ahLst/>
              <a:cxnLst/>
              <a:rect l="l" t="t" r="r" b="b"/>
              <a:pathLst>
                <a:path w="962" h="8869" extrusionOk="0">
                  <a:moveTo>
                    <a:pt x="0" y="0"/>
                  </a:moveTo>
                  <a:cubicBezTo>
                    <a:pt x="53" y="562"/>
                    <a:pt x="161" y="1162"/>
                    <a:pt x="270" y="1723"/>
                  </a:cubicBezTo>
                  <a:cubicBezTo>
                    <a:pt x="418" y="2520"/>
                    <a:pt x="579" y="3355"/>
                    <a:pt x="596" y="4151"/>
                  </a:cubicBezTo>
                  <a:cubicBezTo>
                    <a:pt x="596" y="4460"/>
                    <a:pt x="579" y="4787"/>
                    <a:pt x="544" y="5096"/>
                  </a:cubicBezTo>
                  <a:cubicBezTo>
                    <a:pt x="509" y="5531"/>
                    <a:pt x="470" y="6001"/>
                    <a:pt x="544" y="6475"/>
                  </a:cubicBezTo>
                  <a:cubicBezTo>
                    <a:pt x="579" y="6710"/>
                    <a:pt x="618" y="6928"/>
                    <a:pt x="670" y="7180"/>
                  </a:cubicBezTo>
                  <a:cubicBezTo>
                    <a:pt x="762" y="7741"/>
                    <a:pt x="871" y="8324"/>
                    <a:pt x="923" y="8868"/>
                  </a:cubicBezTo>
                  <a:lnTo>
                    <a:pt x="962" y="8868"/>
                  </a:lnTo>
                  <a:cubicBezTo>
                    <a:pt x="905" y="8324"/>
                    <a:pt x="797" y="7741"/>
                    <a:pt x="688" y="7163"/>
                  </a:cubicBezTo>
                  <a:cubicBezTo>
                    <a:pt x="653" y="6928"/>
                    <a:pt x="618" y="6693"/>
                    <a:pt x="579" y="6475"/>
                  </a:cubicBezTo>
                  <a:cubicBezTo>
                    <a:pt x="509" y="6001"/>
                    <a:pt x="544" y="5531"/>
                    <a:pt x="579" y="5096"/>
                  </a:cubicBezTo>
                  <a:cubicBezTo>
                    <a:pt x="618" y="4787"/>
                    <a:pt x="636" y="4460"/>
                    <a:pt x="636" y="4151"/>
                  </a:cubicBezTo>
                  <a:cubicBezTo>
                    <a:pt x="618" y="3338"/>
                    <a:pt x="453" y="2520"/>
                    <a:pt x="309" y="1706"/>
                  </a:cubicBezTo>
                  <a:cubicBezTo>
                    <a:pt x="200" y="1145"/>
                    <a:pt x="92" y="56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59;p59">
              <a:extLst>
                <a:ext uri="{FF2B5EF4-FFF2-40B4-BE49-F238E27FC236}">
                  <a16:creationId xmlns:a16="http://schemas.microsoft.com/office/drawing/2014/main" id="{C2B09AFB-55B0-FABE-4B32-8AAB60DEFB64}"/>
                </a:ext>
              </a:extLst>
            </p:cNvPr>
            <p:cNvSpPr/>
            <p:nvPr/>
          </p:nvSpPr>
          <p:spPr>
            <a:xfrm>
              <a:off x="6869736" y="2944791"/>
              <a:ext cx="122684" cy="2031484"/>
            </a:xfrm>
            <a:custGeom>
              <a:avLst/>
              <a:gdLst/>
              <a:ahLst/>
              <a:cxnLst/>
              <a:rect l="l" t="t" r="r" b="b"/>
              <a:pathLst>
                <a:path w="544" h="9008" extrusionOk="0">
                  <a:moveTo>
                    <a:pt x="17" y="1"/>
                  </a:moveTo>
                  <a:cubicBezTo>
                    <a:pt x="57" y="523"/>
                    <a:pt x="109" y="1049"/>
                    <a:pt x="165" y="1576"/>
                  </a:cubicBezTo>
                  <a:cubicBezTo>
                    <a:pt x="252" y="2520"/>
                    <a:pt x="361" y="3499"/>
                    <a:pt x="309" y="4422"/>
                  </a:cubicBezTo>
                  <a:cubicBezTo>
                    <a:pt x="292" y="4713"/>
                    <a:pt x="235" y="5005"/>
                    <a:pt x="183" y="5257"/>
                  </a:cubicBezTo>
                  <a:cubicBezTo>
                    <a:pt x="91" y="5727"/>
                    <a:pt x="0" y="6179"/>
                    <a:pt x="91" y="6689"/>
                  </a:cubicBezTo>
                  <a:cubicBezTo>
                    <a:pt x="144" y="6871"/>
                    <a:pt x="183" y="7071"/>
                    <a:pt x="218" y="7250"/>
                  </a:cubicBezTo>
                  <a:cubicBezTo>
                    <a:pt x="344" y="7833"/>
                    <a:pt x="470" y="8412"/>
                    <a:pt x="509" y="9008"/>
                  </a:cubicBezTo>
                  <a:lnTo>
                    <a:pt x="544" y="9008"/>
                  </a:lnTo>
                  <a:cubicBezTo>
                    <a:pt x="509" y="8412"/>
                    <a:pt x="383" y="7811"/>
                    <a:pt x="252" y="7250"/>
                  </a:cubicBezTo>
                  <a:cubicBezTo>
                    <a:pt x="218" y="7050"/>
                    <a:pt x="183" y="6871"/>
                    <a:pt x="126" y="6671"/>
                  </a:cubicBezTo>
                  <a:cubicBezTo>
                    <a:pt x="35" y="6179"/>
                    <a:pt x="126" y="5727"/>
                    <a:pt x="218" y="5274"/>
                  </a:cubicBezTo>
                  <a:cubicBezTo>
                    <a:pt x="274" y="5005"/>
                    <a:pt x="326" y="4730"/>
                    <a:pt x="344" y="4439"/>
                  </a:cubicBezTo>
                  <a:cubicBezTo>
                    <a:pt x="400" y="3499"/>
                    <a:pt x="292" y="2520"/>
                    <a:pt x="200" y="1576"/>
                  </a:cubicBezTo>
                  <a:cubicBezTo>
                    <a:pt x="144" y="1049"/>
                    <a:pt x="91" y="505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60;p59">
              <a:extLst>
                <a:ext uri="{FF2B5EF4-FFF2-40B4-BE49-F238E27FC236}">
                  <a16:creationId xmlns:a16="http://schemas.microsoft.com/office/drawing/2014/main" id="{F4B79E27-3B01-1558-3FD4-28E208381012}"/>
                </a:ext>
              </a:extLst>
            </p:cNvPr>
            <p:cNvSpPr/>
            <p:nvPr/>
          </p:nvSpPr>
          <p:spPr>
            <a:xfrm>
              <a:off x="6624371" y="2956518"/>
              <a:ext cx="151326" cy="2053134"/>
            </a:xfrm>
            <a:custGeom>
              <a:avLst/>
              <a:gdLst/>
              <a:ahLst/>
              <a:cxnLst/>
              <a:rect l="l" t="t" r="r" b="b"/>
              <a:pathLst>
                <a:path w="671" h="9104" extrusionOk="0">
                  <a:moveTo>
                    <a:pt x="492" y="1"/>
                  </a:moveTo>
                  <a:cubicBezTo>
                    <a:pt x="509" y="493"/>
                    <a:pt x="527" y="980"/>
                    <a:pt x="544" y="1472"/>
                  </a:cubicBezTo>
                  <a:cubicBezTo>
                    <a:pt x="579" y="2503"/>
                    <a:pt x="635" y="3573"/>
                    <a:pt x="509" y="4587"/>
                  </a:cubicBezTo>
                  <a:cubicBezTo>
                    <a:pt x="470" y="4844"/>
                    <a:pt x="383" y="5096"/>
                    <a:pt x="292" y="5349"/>
                  </a:cubicBezTo>
                  <a:cubicBezTo>
                    <a:pt x="144" y="5784"/>
                    <a:pt x="0" y="6236"/>
                    <a:pt x="144" y="6711"/>
                  </a:cubicBezTo>
                  <a:cubicBezTo>
                    <a:pt x="383" y="7489"/>
                    <a:pt x="527" y="8177"/>
                    <a:pt x="527" y="9104"/>
                  </a:cubicBezTo>
                  <a:lnTo>
                    <a:pt x="562" y="9104"/>
                  </a:lnTo>
                  <a:cubicBezTo>
                    <a:pt x="562" y="8177"/>
                    <a:pt x="418" y="7489"/>
                    <a:pt x="183" y="6693"/>
                  </a:cubicBezTo>
                  <a:cubicBezTo>
                    <a:pt x="35" y="6236"/>
                    <a:pt x="183" y="5801"/>
                    <a:pt x="327" y="5366"/>
                  </a:cubicBezTo>
                  <a:cubicBezTo>
                    <a:pt x="418" y="5114"/>
                    <a:pt x="509" y="4861"/>
                    <a:pt x="544" y="4587"/>
                  </a:cubicBezTo>
                  <a:cubicBezTo>
                    <a:pt x="670" y="3573"/>
                    <a:pt x="618" y="2503"/>
                    <a:pt x="579" y="1472"/>
                  </a:cubicBezTo>
                  <a:cubicBezTo>
                    <a:pt x="562" y="980"/>
                    <a:pt x="544" y="493"/>
                    <a:pt x="5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61;p59">
              <a:extLst>
                <a:ext uri="{FF2B5EF4-FFF2-40B4-BE49-F238E27FC236}">
                  <a16:creationId xmlns:a16="http://schemas.microsoft.com/office/drawing/2014/main" id="{EDCA6FFC-1D81-B601-9451-1A02D8235D9E}"/>
                </a:ext>
              </a:extLst>
            </p:cNvPr>
            <p:cNvSpPr/>
            <p:nvPr/>
          </p:nvSpPr>
          <p:spPr>
            <a:xfrm>
              <a:off x="6440799" y="2939829"/>
              <a:ext cx="167112" cy="2032612"/>
            </a:xfrm>
            <a:custGeom>
              <a:avLst/>
              <a:gdLst/>
              <a:ahLst/>
              <a:cxnLst/>
              <a:rect l="l" t="t" r="r" b="b"/>
              <a:pathLst>
                <a:path w="741" h="9013" extrusionOk="0">
                  <a:moveTo>
                    <a:pt x="705" y="1"/>
                  </a:moveTo>
                  <a:cubicBezTo>
                    <a:pt x="688" y="475"/>
                    <a:pt x="671" y="963"/>
                    <a:pt x="671" y="1437"/>
                  </a:cubicBezTo>
                  <a:cubicBezTo>
                    <a:pt x="671" y="2433"/>
                    <a:pt x="671" y="3465"/>
                    <a:pt x="470" y="4461"/>
                  </a:cubicBezTo>
                  <a:cubicBezTo>
                    <a:pt x="436" y="4718"/>
                    <a:pt x="362" y="4935"/>
                    <a:pt x="288" y="5170"/>
                  </a:cubicBezTo>
                  <a:cubicBezTo>
                    <a:pt x="144" y="5640"/>
                    <a:pt x="1" y="6093"/>
                    <a:pt x="127" y="6602"/>
                  </a:cubicBezTo>
                  <a:cubicBezTo>
                    <a:pt x="327" y="7472"/>
                    <a:pt x="327" y="8268"/>
                    <a:pt x="288" y="9012"/>
                  </a:cubicBezTo>
                  <a:lnTo>
                    <a:pt x="327" y="9012"/>
                  </a:lnTo>
                  <a:cubicBezTo>
                    <a:pt x="362" y="8268"/>
                    <a:pt x="362" y="7472"/>
                    <a:pt x="162" y="6602"/>
                  </a:cubicBezTo>
                  <a:cubicBezTo>
                    <a:pt x="35" y="6093"/>
                    <a:pt x="179" y="5640"/>
                    <a:pt x="327" y="5170"/>
                  </a:cubicBezTo>
                  <a:cubicBezTo>
                    <a:pt x="396" y="4953"/>
                    <a:pt x="470" y="4718"/>
                    <a:pt x="505" y="4483"/>
                  </a:cubicBezTo>
                  <a:cubicBezTo>
                    <a:pt x="705" y="3482"/>
                    <a:pt x="705" y="2433"/>
                    <a:pt x="705" y="1437"/>
                  </a:cubicBezTo>
                  <a:cubicBezTo>
                    <a:pt x="705" y="963"/>
                    <a:pt x="705" y="475"/>
                    <a:pt x="7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62;p59">
              <a:extLst>
                <a:ext uri="{FF2B5EF4-FFF2-40B4-BE49-F238E27FC236}">
                  <a16:creationId xmlns:a16="http://schemas.microsoft.com/office/drawing/2014/main" id="{56C6CF87-9A83-376B-92EF-D28506884ABC}"/>
                </a:ext>
              </a:extLst>
            </p:cNvPr>
            <p:cNvSpPr/>
            <p:nvPr/>
          </p:nvSpPr>
          <p:spPr>
            <a:xfrm>
              <a:off x="6269179" y="2903521"/>
              <a:ext cx="200264" cy="1987508"/>
            </a:xfrm>
            <a:custGeom>
              <a:avLst/>
              <a:gdLst/>
              <a:ahLst/>
              <a:cxnLst/>
              <a:rect l="l" t="t" r="r" b="b"/>
              <a:pathLst>
                <a:path w="888" h="8813" extrusionOk="0">
                  <a:moveTo>
                    <a:pt x="849" y="1"/>
                  </a:moveTo>
                  <a:cubicBezTo>
                    <a:pt x="814" y="379"/>
                    <a:pt x="779" y="762"/>
                    <a:pt x="762" y="1141"/>
                  </a:cubicBezTo>
                  <a:cubicBezTo>
                    <a:pt x="670" y="2159"/>
                    <a:pt x="596" y="3230"/>
                    <a:pt x="361" y="4243"/>
                  </a:cubicBezTo>
                  <a:cubicBezTo>
                    <a:pt x="144" y="5205"/>
                    <a:pt x="126" y="6184"/>
                    <a:pt x="87" y="7124"/>
                  </a:cubicBezTo>
                  <a:cubicBezTo>
                    <a:pt x="70" y="7668"/>
                    <a:pt x="52" y="8251"/>
                    <a:pt x="0" y="8812"/>
                  </a:cubicBezTo>
                  <a:lnTo>
                    <a:pt x="35" y="8812"/>
                  </a:lnTo>
                  <a:cubicBezTo>
                    <a:pt x="87" y="8251"/>
                    <a:pt x="109" y="7668"/>
                    <a:pt x="126" y="7124"/>
                  </a:cubicBezTo>
                  <a:cubicBezTo>
                    <a:pt x="161" y="6184"/>
                    <a:pt x="178" y="5222"/>
                    <a:pt x="396" y="4243"/>
                  </a:cubicBezTo>
                  <a:cubicBezTo>
                    <a:pt x="631" y="3230"/>
                    <a:pt x="705" y="2177"/>
                    <a:pt x="796" y="1141"/>
                  </a:cubicBezTo>
                  <a:cubicBezTo>
                    <a:pt x="814" y="780"/>
                    <a:pt x="849" y="379"/>
                    <a:pt x="8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63;p59">
              <a:extLst>
                <a:ext uri="{FF2B5EF4-FFF2-40B4-BE49-F238E27FC236}">
                  <a16:creationId xmlns:a16="http://schemas.microsoft.com/office/drawing/2014/main" id="{2D33E1AD-61A9-FBEF-B71F-D364691E1B2F}"/>
                </a:ext>
              </a:extLst>
            </p:cNvPr>
            <p:cNvSpPr/>
            <p:nvPr/>
          </p:nvSpPr>
          <p:spPr>
            <a:xfrm>
              <a:off x="6031708" y="2854583"/>
              <a:ext cx="298366" cy="1995175"/>
            </a:xfrm>
            <a:custGeom>
              <a:avLst/>
              <a:gdLst/>
              <a:ahLst/>
              <a:cxnLst/>
              <a:rect l="l" t="t" r="r" b="b"/>
              <a:pathLst>
                <a:path w="1323" h="8847" extrusionOk="0">
                  <a:moveTo>
                    <a:pt x="1288" y="0"/>
                  </a:moveTo>
                  <a:cubicBezTo>
                    <a:pt x="1271" y="161"/>
                    <a:pt x="1231" y="344"/>
                    <a:pt x="1214" y="509"/>
                  </a:cubicBezTo>
                  <a:cubicBezTo>
                    <a:pt x="1031" y="1684"/>
                    <a:pt x="870" y="2920"/>
                    <a:pt x="544" y="4117"/>
                  </a:cubicBezTo>
                  <a:cubicBezTo>
                    <a:pt x="292" y="5078"/>
                    <a:pt x="235" y="6057"/>
                    <a:pt x="161" y="7015"/>
                  </a:cubicBezTo>
                  <a:cubicBezTo>
                    <a:pt x="126" y="7615"/>
                    <a:pt x="91" y="8233"/>
                    <a:pt x="0" y="8829"/>
                  </a:cubicBezTo>
                  <a:lnTo>
                    <a:pt x="35" y="8846"/>
                  </a:lnTo>
                  <a:cubicBezTo>
                    <a:pt x="126" y="8233"/>
                    <a:pt x="161" y="7615"/>
                    <a:pt x="200" y="7015"/>
                  </a:cubicBezTo>
                  <a:cubicBezTo>
                    <a:pt x="270" y="6075"/>
                    <a:pt x="326" y="5078"/>
                    <a:pt x="579" y="4117"/>
                  </a:cubicBezTo>
                  <a:cubicBezTo>
                    <a:pt x="905" y="2920"/>
                    <a:pt x="1070" y="1706"/>
                    <a:pt x="1249" y="509"/>
                  </a:cubicBezTo>
                  <a:cubicBezTo>
                    <a:pt x="1271" y="344"/>
                    <a:pt x="1305" y="183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64;p59">
              <a:extLst>
                <a:ext uri="{FF2B5EF4-FFF2-40B4-BE49-F238E27FC236}">
                  <a16:creationId xmlns:a16="http://schemas.microsoft.com/office/drawing/2014/main" id="{CE289C42-AFF6-9F21-2E03-A960BBAE2D33}"/>
                </a:ext>
              </a:extLst>
            </p:cNvPr>
            <p:cNvSpPr/>
            <p:nvPr/>
          </p:nvSpPr>
          <p:spPr>
            <a:xfrm>
              <a:off x="5794011" y="2813313"/>
              <a:ext cx="396694" cy="2081550"/>
            </a:xfrm>
            <a:custGeom>
              <a:avLst/>
              <a:gdLst/>
              <a:ahLst/>
              <a:cxnLst/>
              <a:rect l="l" t="t" r="r" b="b"/>
              <a:pathLst>
                <a:path w="1759" h="9230" extrusionOk="0">
                  <a:moveTo>
                    <a:pt x="1724" y="1"/>
                  </a:moveTo>
                  <a:cubicBezTo>
                    <a:pt x="1180" y="2759"/>
                    <a:pt x="636" y="5675"/>
                    <a:pt x="1" y="9212"/>
                  </a:cubicBezTo>
                  <a:lnTo>
                    <a:pt x="40" y="9230"/>
                  </a:lnTo>
                  <a:cubicBezTo>
                    <a:pt x="671" y="5675"/>
                    <a:pt x="1215" y="2759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65;p59">
              <a:extLst>
                <a:ext uri="{FF2B5EF4-FFF2-40B4-BE49-F238E27FC236}">
                  <a16:creationId xmlns:a16="http://schemas.microsoft.com/office/drawing/2014/main" id="{04969A58-39EA-E064-0491-0B333DE883BD}"/>
                </a:ext>
              </a:extLst>
            </p:cNvPr>
            <p:cNvSpPr/>
            <p:nvPr/>
          </p:nvSpPr>
          <p:spPr>
            <a:xfrm>
              <a:off x="5561501" y="2797527"/>
              <a:ext cx="490962" cy="2154393"/>
            </a:xfrm>
            <a:custGeom>
              <a:avLst/>
              <a:gdLst/>
              <a:ahLst/>
              <a:cxnLst/>
              <a:rect l="l" t="t" r="r" b="b"/>
              <a:pathLst>
                <a:path w="2177" h="9553" extrusionOk="0">
                  <a:moveTo>
                    <a:pt x="2137" y="1"/>
                  </a:moveTo>
                  <a:cubicBezTo>
                    <a:pt x="1541" y="2520"/>
                    <a:pt x="1015" y="4914"/>
                    <a:pt x="453" y="7468"/>
                  </a:cubicBezTo>
                  <a:cubicBezTo>
                    <a:pt x="310" y="8160"/>
                    <a:pt x="162" y="8847"/>
                    <a:pt x="1" y="9552"/>
                  </a:cubicBezTo>
                  <a:lnTo>
                    <a:pt x="36" y="9552"/>
                  </a:lnTo>
                  <a:cubicBezTo>
                    <a:pt x="179" y="8865"/>
                    <a:pt x="344" y="8177"/>
                    <a:pt x="488" y="7468"/>
                  </a:cubicBezTo>
                  <a:cubicBezTo>
                    <a:pt x="1049" y="4931"/>
                    <a:pt x="1576" y="2520"/>
                    <a:pt x="217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66;p59">
              <a:extLst>
                <a:ext uri="{FF2B5EF4-FFF2-40B4-BE49-F238E27FC236}">
                  <a16:creationId xmlns:a16="http://schemas.microsoft.com/office/drawing/2014/main" id="{C75A5F5E-E84D-9576-40C9-336305B1CC4A}"/>
                </a:ext>
              </a:extLst>
            </p:cNvPr>
            <p:cNvSpPr/>
            <p:nvPr/>
          </p:nvSpPr>
          <p:spPr>
            <a:xfrm>
              <a:off x="5324030" y="2809480"/>
              <a:ext cx="592899" cy="2196339"/>
            </a:xfrm>
            <a:custGeom>
              <a:avLst/>
              <a:gdLst/>
              <a:ahLst/>
              <a:cxnLst/>
              <a:rect l="l" t="t" r="r" b="b"/>
              <a:pathLst>
                <a:path w="2629" h="9739" extrusionOk="0">
                  <a:moveTo>
                    <a:pt x="2594" y="0"/>
                  </a:moveTo>
                  <a:cubicBezTo>
                    <a:pt x="2102" y="1706"/>
                    <a:pt x="1667" y="3407"/>
                    <a:pt x="1232" y="5061"/>
                  </a:cubicBezTo>
                  <a:cubicBezTo>
                    <a:pt x="854" y="6584"/>
                    <a:pt x="436" y="8159"/>
                    <a:pt x="1" y="9717"/>
                  </a:cubicBezTo>
                  <a:lnTo>
                    <a:pt x="36" y="9738"/>
                  </a:lnTo>
                  <a:cubicBezTo>
                    <a:pt x="471" y="8159"/>
                    <a:pt x="871" y="6584"/>
                    <a:pt x="1271" y="5061"/>
                  </a:cubicBezTo>
                  <a:cubicBezTo>
                    <a:pt x="1689" y="3407"/>
                    <a:pt x="2142" y="1706"/>
                    <a:pt x="2629" y="18"/>
                  </a:cubicBezTo>
                  <a:lnTo>
                    <a:pt x="259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67;p59">
              <a:extLst>
                <a:ext uri="{FF2B5EF4-FFF2-40B4-BE49-F238E27FC236}">
                  <a16:creationId xmlns:a16="http://schemas.microsoft.com/office/drawing/2014/main" id="{02FB2EE1-0B7B-E2DE-115A-AF3A66752482}"/>
                </a:ext>
              </a:extLst>
            </p:cNvPr>
            <p:cNvSpPr/>
            <p:nvPr/>
          </p:nvSpPr>
          <p:spPr>
            <a:xfrm>
              <a:off x="5078665" y="2850524"/>
              <a:ext cx="700022" cy="2170856"/>
            </a:xfrm>
            <a:custGeom>
              <a:avLst/>
              <a:gdLst/>
              <a:ahLst/>
              <a:cxnLst/>
              <a:rect l="l" t="t" r="r" b="b"/>
              <a:pathLst>
                <a:path w="3104" h="9626" extrusionOk="0">
                  <a:moveTo>
                    <a:pt x="3064" y="1"/>
                  </a:moveTo>
                  <a:cubicBezTo>
                    <a:pt x="2412" y="1794"/>
                    <a:pt x="1868" y="3626"/>
                    <a:pt x="1324" y="5401"/>
                  </a:cubicBezTo>
                  <a:cubicBezTo>
                    <a:pt x="906" y="6798"/>
                    <a:pt x="471" y="8212"/>
                    <a:pt x="1" y="9626"/>
                  </a:cubicBezTo>
                  <a:lnTo>
                    <a:pt x="36" y="9626"/>
                  </a:lnTo>
                  <a:cubicBezTo>
                    <a:pt x="510" y="8229"/>
                    <a:pt x="945" y="6798"/>
                    <a:pt x="1363" y="5423"/>
                  </a:cubicBezTo>
                  <a:cubicBezTo>
                    <a:pt x="1907" y="3643"/>
                    <a:pt x="2451" y="1811"/>
                    <a:pt x="310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68;p59">
              <a:extLst>
                <a:ext uri="{FF2B5EF4-FFF2-40B4-BE49-F238E27FC236}">
                  <a16:creationId xmlns:a16="http://schemas.microsoft.com/office/drawing/2014/main" id="{7C827FC6-06FD-4894-627C-839D0EB6070E}"/>
                </a:ext>
              </a:extLst>
            </p:cNvPr>
            <p:cNvSpPr/>
            <p:nvPr/>
          </p:nvSpPr>
          <p:spPr>
            <a:xfrm>
              <a:off x="4841194" y="2899687"/>
              <a:ext cx="798124" cy="2125752"/>
            </a:xfrm>
            <a:custGeom>
              <a:avLst/>
              <a:gdLst/>
              <a:ahLst/>
              <a:cxnLst/>
              <a:rect l="l" t="t" r="r" b="b"/>
              <a:pathLst>
                <a:path w="3539" h="9426" extrusionOk="0">
                  <a:moveTo>
                    <a:pt x="3504" y="0"/>
                  </a:moveTo>
                  <a:cubicBezTo>
                    <a:pt x="2668" y="1902"/>
                    <a:pt x="1981" y="3860"/>
                    <a:pt x="1328" y="5766"/>
                  </a:cubicBezTo>
                  <a:cubicBezTo>
                    <a:pt x="910" y="6963"/>
                    <a:pt x="475" y="8194"/>
                    <a:pt x="1" y="9408"/>
                  </a:cubicBezTo>
                  <a:lnTo>
                    <a:pt x="40" y="9425"/>
                  </a:lnTo>
                  <a:cubicBezTo>
                    <a:pt x="510" y="8211"/>
                    <a:pt x="945" y="6963"/>
                    <a:pt x="1363" y="5766"/>
                  </a:cubicBezTo>
                  <a:cubicBezTo>
                    <a:pt x="2016" y="3877"/>
                    <a:pt x="2703" y="1919"/>
                    <a:pt x="35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330;p59">
            <a:extLst>
              <a:ext uri="{FF2B5EF4-FFF2-40B4-BE49-F238E27FC236}">
                <a16:creationId xmlns:a16="http://schemas.microsoft.com/office/drawing/2014/main" id="{D6079F89-61C1-0751-41B4-3D746A467704}"/>
              </a:ext>
            </a:extLst>
          </p:cNvPr>
          <p:cNvSpPr/>
          <p:nvPr/>
        </p:nvSpPr>
        <p:spPr>
          <a:xfrm rot="10800000">
            <a:off x="2729936" y="1979193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330;p59">
            <a:extLst>
              <a:ext uri="{FF2B5EF4-FFF2-40B4-BE49-F238E27FC236}">
                <a16:creationId xmlns:a16="http://schemas.microsoft.com/office/drawing/2014/main" id="{416D6A2D-33B0-D00F-1245-158F4979B903}"/>
              </a:ext>
            </a:extLst>
          </p:cNvPr>
          <p:cNvSpPr/>
          <p:nvPr/>
        </p:nvSpPr>
        <p:spPr>
          <a:xfrm rot="10800000">
            <a:off x="8417613" y="4377055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330;p59">
            <a:extLst>
              <a:ext uri="{FF2B5EF4-FFF2-40B4-BE49-F238E27FC236}">
                <a16:creationId xmlns:a16="http://schemas.microsoft.com/office/drawing/2014/main" id="{73B4F49C-8BD0-5DCD-AC3C-B4B67094F706}"/>
              </a:ext>
            </a:extLst>
          </p:cNvPr>
          <p:cNvSpPr/>
          <p:nvPr/>
        </p:nvSpPr>
        <p:spPr>
          <a:xfrm rot="10800000">
            <a:off x="6046400" y="2193841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330;p59">
            <a:extLst>
              <a:ext uri="{FF2B5EF4-FFF2-40B4-BE49-F238E27FC236}">
                <a16:creationId xmlns:a16="http://schemas.microsoft.com/office/drawing/2014/main" id="{1ABF57DC-7D36-A2AF-662F-DB8DBF664055}"/>
              </a:ext>
            </a:extLst>
          </p:cNvPr>
          <p:cNvSpPr/>
          <p:nvPr/>
        </p:nvSpPr>
        <p:spPr>
          <a:xfrm rot="10800000">
            <a:off x="6289897" y="350944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3DBB38A-F406-4BAC-4B21-6B9A97EC5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27" y="71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3073" name="Picture 2" descr="Mẫu Excel Phiếu Nhập, Phiếu Xuất, Bảng Kê Xuất Nhập Tồn Hàng Hóa">
            <a:extLst>
              <a:ext uri="{FF2B5EF4-FFF2-40B4-BE49-F238E27FC236}">
                <a16:creationId xmlns:a16="http://schemas.microsoft.com/office/drawing/2014/main" id="{6DBB28D2-82DB-2961-A445-2E735B06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0" y="363961"/>
            <a:ext cx="3761772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03;p41">
            <a:extLst>
              <a:ext uri="{FF2B5EF4-FFF2-40B4-BE49-F238E27FC236}">
                <a16:creationId xmlns:a16="http://schemas.microsoft.com/office/drawing/2014/main" id="{BB36107F-3B9C-4814-C7B2-9E2B3314C7B5}"/>
              </a:ext>
            </a:extLst>
          </p:cNvPr>
          <p:cNvSpPr txBox="1"/>
          <p:nvPr/>
        </p:nvSpPr>
        <p:spPr>
          <a:xfrm>
            <a:off x="-156257" y="4217500"/>
            <a:ext cx="490766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bg2">
                    <a:lumMod val="75000"/>
                  </a:schemeClr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Hình a. Mẫu phiếu nhập kho</a:t>
            </a:r>
            <a:endParaRPr sz="1800" i="1">
              <a:solidFill>
                <a:schemeClr val="bg2">
                  <a:lumMod val="75000"/>
                </a:schemeClr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E76BC-26C2-BDD1-EC66-B7EBD029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287" y="-1928657"/>
            <a:ext cx="56110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3075" name="Picture 3" descr="6 Mẫu phiếu xuất kho phổ biến và các thông tin liên quan">
            <a:extLst>
              <a:ext uri="{FF2B5EF4-FFF2-40B4-BE49-F238E27FC236}">
                <a16:creationId xmlns:a16="http://schemas.microsoft.com/office/drawing/2014/main" id="{DE9AE231-5307-BF83-6A30-5D5CE34E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5" y="363961"/>
            <a:ext cx="3530278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ED995-427B-1968-74D4-2BED0B9D732B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751409" y="254643"/>
            <a:ext cx="0" cy="41776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703;p41">
            <a:extLst>
              <a:ext uri="{FF2B5EF4-FFF2-40B4-BE49-F238E27FC236}">
                <a16:creationId xmlns:a16="http://schemas.microsoft.com/office/drawing/2014/main" id="{B868FE6A-590A-D6EC-3455-1A0772053A35}"/>
              </a:ext>
            </a:extLst>
          </p:cNvPr>
          <p:cNvSpPr txBox="1"/>
          <p:nvPr/>
        </p:nvSpPr>
        <p:spPr>
          <a:xfrm>
            <a:off x="4572000" y="4227551"/>
            <a:ext cx="490766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bg2">
                    <a:lumMod val="75000"/>
                  </a:schemeClr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Hình b. Mẫu phiếu xuất kho</a:t>
            </a:r>
            <a:endParaRPr sz="1800" i="1">
              <a:solidFill>
                <a:schemeClr val="bg2">
                  <a:lumMod val="75000"/>
                </a:schemeClr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Google Shape;3330;p59">
            <a:extLst>
              <a:ext uri="{FF2B5EF4-FFF2-40B4-BE49-F238E27FC236}">
                <a16:creationId xmlns:a16="http://schemas.microsoft.com/office/drawing/2014/main" id="{8F2DA22F-735C-FD7F-195E-1E4C46DAB432}"/>
              </a:ext>
            </a:extLst>
          </p:cNvPr>
          <p:cNvSpPr/>
          <p:nvPr/>
        </p:nvSpPr>
        <p:spPr>
          <a:xfrm rot="10800000">
            <a:off x="4635662" y="4421200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330;p59">
            <a:extLst>
              <a:ext uri="{FF2B5EF4-FFF2-40B4-BE49-F238E27FC236}">
                <a16:creationId xmlns:a16="http://schemas.microsoft.com/office/drawing/2014/main" id="{11F6DC87-32E8-0DFE-9622-6E579B5AF35F}"/>
              </a:ext>
            </a:extLst>
          </p:cNvPr>
          <p:cNvSpPr/>
          <p:nvPr/>
        </p:nvSpPr>
        <p:spPr>
          <a:xfrm rot="10800000">
            <a:off x="4635662" y="39843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07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13A9D4-A1BA-11DD-02B2-1BE17F85D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5B9261-FE63-32A8-277B-48C80DCD1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30805"/>
              </p:ext>
            </p:extLst>
          </p:nvPr>
        </p:nvGraphicFramePr>
        <p:xfrm>
          <a:off x="265677" y="120713"/>
          <a:ext cx="6654481" cy="490207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652400">
                  <a:extLst>
                    <a:ext uri="{9D8B030D-6E8A-4147-A177-3AD203B41FA5}">
                      <a16:colId xmlns:a16="http://schemas.microsoft.com/office/drawing/2014/main" val="4002184512"/>
                    </a:ext>
                  </a:extLst>
                </a:gridCol>
                <a:gridCol w="1860606">
                  <a:extLst>
                    <a:ext uri="{9D8B030D-6E8A-4147-A177-3AD203B41FA5}">
                      <a16:colId xmlns:a16="http://schemas.microsoft.com/office/drawing/2014/main" val="1583908085"/>
                    </a:ext>
                  </a:extLst>
                </a:gridCol>
                <a:gridCol w="1472153">
                  <a:extLst>
                    <a:ext uri="{9D8B030D-6E8A-4147-A177-3AD203B41FA5}">
                      <a16:colId xmlns:a16="http://schemas.microsoft.com/office/drawing/2014/main" val="1905967230"/>
                    </a:ext>
                  </a:extLst>
                </a:gridCol>
                <a:gridCol w="1669322">
                  <a:extLst>
                    <a:ext uri="{9D8B030D-6E8A-4147-A177-3AD203B41FA5}">
                      <a16:colId xmlns:a16="http://schemas.microsoft.com/office/drawing/2014/main" val="3473853169"/>
                    </a:ext>
                  </a:extLst>
                </a:gridCol>
              </a:tblGrid>
              <a:tr h="20356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INPUT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PROCESS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OUTPUT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2953036200"/>
                  </a:ext>
                </a:extLst>
              </a:tr>
              <a:tr h="11295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Mua hàng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Mã số khách hàng.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Thông tin Khách hàng.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Thông tin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Ngày mua.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Kiểm tra trạng thái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Cập nhật lại trạng thái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VN" sz="1000">
                        <a:effectLst/>
                      </a:endParaRPr>
                    </a:p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727178091"/>
                  </a:ext>
                </a:extLst>
              </a:tr>
              <a:tr h="6695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Tìm kiếm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T</a:t>
                      </a:r>
                      <a:r>
                        <a:rPr lang="en-VN" sz="1050">
                          <a:effectLst/>
                        </a:rPr>
                        <a:t>ên, hãng</a:t>
                      </a:r>
                      <a:r>
                        <a:rPr lang="vi-VN" sz="1050">
                          <a:effectLst/>
                        </a:rPr>
                        <a:t> sản xuất, nhà cung cấp</a:t>
                      </a:r>
                      <a:r>
                        <a:rPr lang="en-VN" sz="1050">
                          <a:effectLst/>
                        </a:rPr>
                        <a:t>.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Tìm kiếm máy theo thông tin đầu vào.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Những loại</a:t>
                      </a:r>
                      <a:r>
                        <a:rPr lang="vi-VN" sz="1050">
                          <a:effectLst/>
                        </a:rPr>
                        <a:t> máy</a:t>
                      </a:r>
                      <a:r>
                        <a:rPr lang="en-US" sz="1050">
                          <a:effectLst/>
                        </a:rPr>
                        <a:t> có thông tin trùng khớp với thông tin tìm kiếm.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165299198"/>
                  </a:ext>
                </a:extLst>
              </a:tr>
              <a:tr h="11295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Quản lý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Mã sản phẩm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Tên</a:t>
                      </a:r>
                      <a:r>
                        <a:rPr lang="vi-VN" sz="1050">
                          <a:effectLst/>
                        </a:rPr>
                        <a:t> máy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Hãng</a:t>
                      </a:r>
                      <a:r>
                        <a:rPr lang="vi-VN" sz="1050">
                          <a:effectLst/>
                        </a:rPr>
                        <a:t> sản xuất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Nhà cung cấp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Giá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Sắp xếp, liệt kê.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Các loại máy đã được sắp xếp theo thương hiệu.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329580270"/>
                  </a:ext>
                </a:extLst>
              </a:tr>
              <a:tr h="1595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Quản lý đơn hàng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Mã đơn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Tên mặt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Tên khách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Số điện thoại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Địa chỉ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Kiểm tra đơn hàng.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Xuất hoá đơn.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709450276"/>
                  </a:ext>
                </a:extLst>
              </a:tr>
            </a:tbl>
          </a:graphicData>
        </a:graphic>
      </p:graphicFrame>
      <p:sp>
        <p:nvSpPr>
          <p:cNvPr id="6" name="Subtitle 5">
            <a:extLst>
              <a:ext uri="{FF2B5EF4-FFF2-40B4-BE49-F238E27FC236}">
                <a16:creationId xmlns:a16="http://schemas.microsoft.com/office/drawing/2014/main" id="{70D9627B-276B-1618-D2A6-EEE02780CDE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920159" y="2185662"/>
            <a:ext cx="2236381" cy="1203000"/>
          </a:xfrm>
        </p:spPr>
        <p:txBody>
          <a:bodyPr/>
          <a:lstStyle/>
          <a:p>
            <a:r>
              <a:rPr lang="vi-VN" i="1">
                <a:solidFill>
                  <a:schemeClr val="bg2"/>
                </a:solidFill>
                <a:latin typeface="Montserrat" pitchFamily="2" charset="77"/>
              </a:rPr>
              <a:t>Thông tin cơ bản cho nghiệp vụ của bài toán</a:t>
            </a:r>
            <a:endParaRPr lang="en-VN" i="1">
              <a:solidFill>
                <a:schemeClr val="bg2"/>
              </a:solidFill>
              <a:latin typeface="Montserrat" pitchFamily="2" charset="77"/>
            </a:endParaRPr>
          </a:p>
        </p:txBody>
      </p:sp>
      <p:cxnSp>
        <p:nvCxnSpPr>
          <p:cNvPr id="7" name="Google Shape;5259;p80">
            <a:extLst>
              <a:ext uri="{FF2B5EF4-FFF2-40B4-BE49-F238E27FC236}">
                <a16:creationId xmlns:a16="http://schemas.microsoft.com/office/drawing/2014/main" id="{069BA5A4-0D28-4CB8-D0E3-8955D3FB73D5}"/>
              </a:ext>
            </a:extLst>
          </p:cNvPr>
          <p:cNvCxnSpPr>
            <a:cxnSpLocks/>
          </p:cNvCxnSpPr>
          <p:nvPr/>
        </p:nvCxnSpPr>
        <p:spPr>
          <a:xfrm flipH="1" flipV="1">
            <a:off x="6920158" y="1710656"/>
            <a:ext cx="508454" cy="47500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6560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B6D406B-4EAB-5363-871C-8ED21277D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658C4-4351-52E2-079B-161EC7E4BC0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B1EAED-69EB-BF39-6A78-A44C981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6" y="73099"/>
            <a:ext cx="7492804" cy="3941025"/>
          </a:xfrm>
          <a:prstGeom prst="rect">
            <a:avLst/>
          </a:prstGeom>
        </p:spPr>
      </p:pic>
      <p:cxnSp>
        <p:nvCxnSpPr>
          <p:cNvPr id="5" name="Google Shape;5259;p80">
            <a:extLst>
              <a:ext uri="{FF2B5EF4-FFF2-40B4-BE49-F238E27FC236}">
                <a16:creationId xmlns:a16="http://schemas.microsoft.com/office/drawing/2014/main" id="{ED308629-44B8-1534-4FF6-68821D158AC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046995"/>
            <a:ext cx="508454" cy="47500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C51E58-4A8F-C958-C186-2DC0FE790C11}"/>
              </a:ext>
            </a:extLst>
          </p:cNvPr>
          <p:cNvSpPr txBox="1"/>
          <p:nvPr/>
        </p:nvSpPr>
        <p:spPr>
          <a:xfrm>
            <a:off x="3934047" y="45220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 đồ phân cấp chức năng (BFD)</a:t>
            </a:r>
            <a:endParaRPr lang="en-VN" sz="180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71469"/>
      </p:ext>
    </p:extLst>
  </p:cSld>
  <p:clrMapOvr>
    <a:masterClrMapping/>
  </p:clrMapOvr>
  <p:transition spd="slow">
    <p:pull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2951544" y="1973250"/>
            <a:ext cx="6192456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>
                <a:latin typeface="Montserrat" pitchFamily="2" charset="77"/>
              </a:rPr>
              <a:t>ĐẶC TẢ </a:t>
            </a:r>
            <a:r>
              <a:rPr lang="vi-VN" sz="4000">
                <a:latin typeface="Montserrat" pitchFamily="2" charset="77"/>
              </a:rPr>
              <a:t>YÊU CẦU</a:t>
            </a:r>
            <a:endParaRPr sz="4000">
              <a:latin typeface="Montserrat" pitchFamily="2" charset="77"/>
            </a:endParaRPr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02.</a:t>
            </a:r>
            <a:endParaRPr>
              <a:solidFill>
                <a:schemeClr val="tx1">
                  <a:lumMod val="10000"/>
                  <a:lumOff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-881150" y="2107300"/>
            <a:ext cx="4079904" cy="8167457"/>
          </a:xfrm>
          <a:custGeom>
            <a:avLst/>
            <a:gdLst/>
            <a:ahLst/>
            <a:cxnLst/>
            <a:rect l="l" t="t" r="r" b="b"/>
            <a:pathLst>
              <a:path w="13334" h="26693" extrusionOk="0">
                <a:moveTo>
                  <a:pt x="8898" y="5565"/>
                </a:moveTo>
                <a:cubicBezTo>
                  <a:pt x="9249" y="5565"/>
                  <a:pt x="9524" y="5840"/>
                  <a:pt x="9524" y="6191"/>
                </a:cubicBezTo>
                <a:cubicBezTo>
                  <a:pt x="9524" y="6542"/>
                  <a:pt x="9249" y="6818"/>
                  <a:pt x="8898" y="6818"/>
                </a:cubicBezTo>
                <a:lnTo>
                  <a:pt x="6116" y="6818"/>
                </a:lnTo>
                <a:cubicBezTo>
                  <a:pt x="5765" y="6818"/>
                  <a:pt x="5489" y="6542"/>
                  <a:pt x="5489" y="6191"/>
                </a:cubicBezTo>
                <a:cubicBezTo>
                  <a:pt x="5489" y="5840"/>
                  <a:pt x="5765" y="5565"/>
                  <a:pt x="6116" y="5565"/>
                </a:cubicBezTo>
                <a:close/>
                <a:moveTo>
                  <a:pt x="8898" y="8898"/>
                </a:moveTo>
                <a:cubicBezTo>
                  <a:pt x="9249" y="8898"/>
                  <a:pt x="9524" y="9174"/>
                  <a:pt x="9524" y="9525"/>
                </a:cubicBezTo>
                <a:cubicBezTo>
                  <a:pt x="9524" y="9850"/>
                  <a:pt x="9249" y="10151"/>
                  <a:pt x="8898" y="10151"/>
                </a:cubicBezTo>
                <a:lnTo>
                  <a:pt x="6116" y="10151"/>
                </a:lnTo>
                <a:cubicBezTo>
                  <a:pt x="5765" y="10151"/>
                  <a:pt x="5489" y="9850"/>
                  <a:pt x="5489" y="9525"/>
                </a:cubicBezTo>
                <a:cubicBezTo>
                  <a:pt x="5489" y="9174"/>
                  <a:pt x="5765" y="8898"/>
                  <a:pt x="6116" y="8898"/>
                </a:cubicBezTo>
                <a:close/>
                <a:moveTo>
                  <a:pt x="8898" y="12206"/>
                </a:moveTo>
                <a:cubicBezTo>
                  <a:pt x="9249" y="12206"/>
                  <a:pt x="9524" y="12507"/>
                  <a:pt x="9524" y="12833"/>
                </a:cubicBezTo>
                <a:cubicBezTo>
                  <a:pt x="9524" y="13184"/>
                  <a:pt x="9249" y="13460"/>
                  <a:pt x="8898" y="13460"/>
                </a:cubicBezTo>
                <a:lnTo>
                  <a:pt x="6116" y="13460"/>
                </a:lnTo>
                <a:cubicBezTo>
                  <a:pt x="5765" y="13460"/>
                  <a:pt x="5489" y="13184"/>
                  <a:pt x="5489" y="12833"/>
                </a:cubicBezTo>
                <a:cubicBezTo>
                  <a:pt x="5489" y="12507"/>
                  <a:pt x="5765" y="12206"/>
                  <a:pt x="6116" y="12206"/>
                </a:cubicBezTo>
                <a:close/>
                <a:moveTo>
                  <a:pt x="8898" y="15540"/>
                </a:moveTo>
                <a:cubicBezTo>
                  <a:pt x="9249" y="15540"/>
                  <a:pt x="9524" y="15815"/>
                  <a:pt x="9524" y="16166"/>
                </a:cubicBezTo>
                <a:cubicBezTo>
                  <a:pt x="9524" y="16517"/>
                  <a:pt x="9249" y="16793"/>
                  <a:pt x="8898" y="16793"/>
                </a:cubicBezTo>
                <a:lnTo>
                  <a:pt x="6116" y="16793"/>
                </a:lnTo>
                <a:cubicBezTo>
                  <a:pt x="5765" y="16793"/>
                  <a:pt x="5489" y="16517"/>
                  <a:pt x="5489" y="16166"/>
                </a:cubicBezTo>
                <a:cubicBezTo>
                  <a:pt x="5489" y="15815"/>
                  <a:pt x="5765" y="15540"/>
                  <a:pt x="6116" y="15540"/>
                </a:cubicBezTo>
                <a:close/>
                <a:moveTo>
                  <a:pt x="8898" y="18873"/>
                </a:moveTo>
                <a:cubicBezTo>
                  <a:pt x="9249" y="18873"/>
                  <a:pt x="9524" y="19149"/>
                  <a:pt x="9524" y="19500"/>
                </a:cubicBezTo>
                <a:cubicBezTo>
                  <a:pt x="9524" y="19851"/>
                  <a:pt x="9249" y="20126"/>
                  <a:pt x="8898" y="20126"/>
                </a:cubicBezTo>
                <a:lnTo>
                  <a:pt x="6116" y="20126"/>
                </a:lnTo>
                <a:cubicBezTo>
                  <a:pt x="5765" y="20126"/>
                  <a:pt x="5489" y="19851"/>
                  <a:pt x="5489" y="19500"/>
                </a:cubicBezTo>
                <a:cubicBezTo>
                  <a:pt x="5489" y="19149"/>
                  <a:pt x="5765" y="18873"/>
                  <a:pt x="6116" y="18873"/>
                </a:cubicBezTo>
                <a:close/>
                <a:moveTo>
                  <a:pt x="8898" y="22206"/>
                </a:moveTo>
                <a:cubicBezTo>
                  <a:pt x="9249" y="22206"/>
                  <a:pt x="9524" y="22482"/>
                  <a:pt x="9524" y="22833"/>
                </a:cubicBezTo>
                <a:cubicBezTo>
                  <a:pt x="9524" y="23184"/>
                  <a:pt x="9249" y="23460"/>
                  <a:pt x="8898" y="23460"/>
                </a:cubicBezTo>
                <a:lnTo>
                  <a:pt x="6116" y="23460"/>
                </a:lnTo>
                <a:cubicBezTo>
                  <a:pt x="5765" y="23460"/>
                  <a:pt x="5489" y="23184"/>
                  <a:pt x="5489" y="22833"/>
                </a:cubicBezTo>
                <a:cubicBezTo>
                  <a:pt x="5489" y="22482"/>
                  <a:pt x="5765" y="22206"/>
                  <a:pt x="6116" y="22206"/>
                </a:cubicBezTo>
                <a:close/>
                <a:moveTo>
                  <a:pt x="0" y="1"/>
                </a:moveTo>
                <a:lnTo>
                  <a:pt x="0" y="26693"/>
                </a:lnTo>
                <a:lnTo>
                  <a:pt x="11579" y="26693"/>
                </a:lnTo>
                <a:lnTo>
                  <a:pt x="11579" y="2432"/>
                </a:lnTo>
                <a:lnTo>
                  <a:pt x="13334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8" name="Google Shape;4547;p79">
            <a:extLst>
              <a:ext uri="{FF2B5EF4-FFF2-40B4-BE49-F238E27FC236}">
                <a16:creationId xmlns:a16="http://schemas.microsoft.com/office/drawing/2014/main" id="{BB6C1994-88D0-D7B6-B060-8C7C2B50BC45}"/>
              </a:ext>
            </a:extLst>
          </p:cNvPr>
          <p:cNvGrpSpPr/>
          <p:nvPr/>
        </p:nvGrpSpPr>
        <p:grpSpPr>
          <a:xfrm>
            <a:off x="8408715" y="3020359"/>
            <a:ext cx="634656" cy="699982"/>
            <a:chOff x="5985650" y="2860025"/>
            <a:chExt cx="1396075" cy="1539775"/>
          </a:xfrm>
        </p:grpSpPr>
        <p:sp>
          <p:nvSpPr>
            <p:cNvPr id="9" name="Google Shape;4548;p79">
              <a:extLst>
                <a:ext uri="{FF2B5EF4-FFF2-40B4-BE49-F238E27FC236}">
                  <a16:creationId xmlns:a16="http://schemas.microsoft.com/office/drawing/2014/main" id="{D9F14763-8B79-9066-2E5D-8CB51325692D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9;p79">
              <a:extLst>
                <a:ext uri="{FF2B5EF4-FFF2-40B4-BE49-F238E27FC236}">
                  <a16:creationId xmlns:a16="http://schemas.microsoft.com/office/drawing/2014/main" id="{68192641-33D6-FA0D-3D78-CCB9E91BEA9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0;p79">
              <a:extLst>
                <a:ext uri="{FF2B5EF4-FFF2-40B4-BE49-F238E27FC236}">
                  <a16:creationId xmlns:a16="http://schemas.microsoft.com/office/drawing/2014/main" id="{64CF7035-0AAB-1AC1-9B63-D1649F2ADEAC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1;p79">
              <a:extLst>
                <a:ext uri="{FF2B5EF4-FFF2-40B4-BE49-F238E27FC236}">
                  <a16:creationId xmlns:a16="http://schemas.microsoft.com/office/drawing/2014/main" id="{BB394EE0-428A-AE33-AE5C-0CF5A929ACC1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2;p79">
              <a:extLst>
                <a:ext uri="{FF2B5EF4-FFF2-40B4-BE49-F238E27FC236}">
                  <a16:creationId xmlns:a16="http://schemas.microsoft.com/office/drawing/2014/main" id="{8A2D1158-0577-9192-BDCC-DC00EFDC403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3;p79">
              <a:extLst>
                <a:ext uri="{FF2B5EF4-FFF2-40B4-BE49-F238E27FC236}">
                  <a16:creationId xmlns:a16="http://schemas.microsoft.com/office/drawing/2014/main" id="{5DB9598D-CBB7-AA6F-74F9-60E3290D3B2F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54;p79">
              <a:extLst>
                <a:ext uri="{FF2B5EF4-FFF2-40B4-BE49-F238E27FC236}">
                  <a16:creationId xmlns:a16="http://schemas.microsoft.com/office/drawing/2014/main" id="{D184691D-9188-AFA6-065F-4C0AA920733D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55;p79">
              <a:extLst>
                <a:ext uri="{FF2B5EF4-FFF2-40B4-BE49-F238E27FC236}">
                  <a16:creationId xmlns:a16="http://schemas.microsoft.com/office/drawing/2014/main" id="{AEDDC596-D56A-49A4-1A46-2E84C22B54C8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6;p79">
              <a:extLst>
                <a:ext uri="{FF2B5EF4-FFF2-40B4-BE49-F238E27FC236}">
                  <a16:creationId xmlns:a16="http://schemas.microsoft.com/office/drawing/2014/main" id="{3E9EB7F6-D638-CC62-4F66-27EF5BF5928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7;p79">
              <a:extLst>
                <a:ext uri="{FF2B5EF4-FFF2-40B4-BE49-F238E27FC236}">
                  <a16:creationId xmlns:a16="http://schemas.microsoft.com/office/drawing/2014/main" id="{907D04B1-6BA9-1BFF-8FC9-2E13E4A08B7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8;p79">
              <a:extLst>
                <a:ext uri="{FF2B5EF4-FFF2-40B4-BE49-F238E27FC236}">
                  <a16:creationId xmlns:a16="http://schemas.microsoft.com/office/drawing/2014/main" id="{917E639C-DF48-1690-9E1C-654B711486C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9;p79">
              <a:extLst>
                <a:ext uri="{FF2B5EF4-FFF2-40B4-BE49-F238E27FC236}">
                  <a16:creationId xmlns:a16="http://schemas.microsoft.com/office/drawing/2014/main" id="{2E5F22B2-B250-B743-7D44-82E872538C2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60;p79">
              <a:extLst>
                <a:ext uri="{FF2B5EF4-FFF2-40B4-BE49-F238E27FC236}">
                  <a16:creationId xmlns:a16="http://schemas.microsoft.com/office/drawing/2014/main" id="{93EE64FB-65AF-C382-E042-C03215386EEF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1;p79">
              <a:extLst>
                <a:ext uri="{FF2B5EF4-FFF2-40B4-BE49-F238E27FC236}">
                  <a16:creationId xmlns:a16="http://schemas.microsoft.com/office/drawing/2014/main" id="{EAFE5610-DF07-4561-0F41-5D41A45C48BD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2;p79">
              <a:extLst>
                <a:ext uri="{FF2B5EF4-FFF2-40B4-BE49-F238E27FC236}">
                  <a16:creationId xmlns:a16="http://schemas.microsoft.com/office/drawing/2014/main" id="{60E59F78-F353-3A9C-218E-9ACD8919DBB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3;p79">
              <a:extLst>
                <a:ext uri="{FF2B5EF4-FFF2-40B4-BE49-F238E27FC236}">
                  <a16:creationId xmlns:a16="http://schemas.microsoft.com/office/drawing/2014/main" id="{7573033D-53B3-22DC-35FC-ED6705F09611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4;p79">
              <a:extLst>
                <a:ext uri="{FF2B5EF4-FFF2-40B4-BE49-F238E27FC236}">
                  <a16:creationId xmlns:a16="http://schemas.microsoft.com/office/drawing/2014/main" id="{3FEEFCA3-FFE1-8C0F-62B2-681D9CB985E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5;p79">
              <a:extLst>
                <a:ext uri="{FF2B5EF4-FFF2-40B4-BE49-F238E27FC236}">
                  <a16:creationId xmlns:a16="http://schemas.microsoft.com/office/drawing/2014/main" id="{950B1C4B-0CA6-F5A3-B78F-F63695D1DD2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6;p79">
              <a:extLst>
                <a:ext uri="{FF2B5EF4-FFF2-40B4-BE49-F238E27FC236}">
                  <a16:creationId xmlns:a16="http://schemas.microsoft.com/office/drawing/2014/main" id="{60C7D83B-B30B-039F-F6C8-5CF4C623791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79">
              <a:extLst>
                <a:ext uri="{FF2B5EF4-FFF2-40B4-BE49-F238E27FC236}">
                  <a16:creationId xmlns:a16="http://schemas.microsoft.com/office/drawing/2014/main" id="{1E85C973-3021-A9FE-FE8D-00441F1A339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79">
              <a:extLst>
                <a:ext uri="{FF2B5EF4-FFF2-40B4-BE49-F238E27FC236}">
                  <a16:creationId xmlns:a16="http://schemas.microsoft.com/office/drawing/2014/main" id="{9507865D-286A-5EA7-76DD-D307B2C363A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79">
              <a:extLst>
                <a:ext uri="{FF2B5EF4-FFF2-40B4-BE49-F238E27FC236}">
                  <a16:creationId xmlns:a16="http://schemas.microsoft.com/office/drawing/2014/main" id="{CC2B45B8-3630-16A2-E546-13A635A8F0DA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0;p79">
              <a:extLst>
                <a:ext uri="{FF2B5EF4-FFF2-40B4-BE49-F238E27FC236}">
                  <a16:creationId xmlns:a16="http://schemas.microsoft.com/office/drawing/2014/main" id="{09644A76-7CCF-A5F9-A58D-5737C4400FD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1;p79">
              <a:extLst>
                <a:ext uri="{FF2B5EF4-FFF2-40B4-BE49-F238E27FC236}">
                  <a16:creationId xmlns:a16="http://schemas.microsoft.com/office/drawing/2014/main" id="{4D435E64-8B9F-2B24-7981-39C0654C80B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2;p79">
              <a:extLst>
                <a:ext uri="{FF2B5EF4-FFF2-40B4-BE49-F238E27FC236}">
                  <a16:creationId xmlns:a16="http://schemas.microsoft.com/office/drawing/2014/main" id="{EA855723-C03B-0A2F-1B22-C7C7F9722ABB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3;p79">
              <a:extLst>
                <a:ext uri="{FF2B5EF4-FFF2-40B4-BE49-F238E27FC236}">
                  <a16:creationId xmlns:a16="http://schemas.microsoft.com/office/drawing/2014/main" id="{E1C32F6A-FAB7-EC0A-A331-63803828A6D1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4;p79">
              <a:extLst>
                <a:ext uri="{FF2B5EF4-FFF2-40B4-BE49-F238E27FC236}">
                  <a16:creationId xmlns:a16="http://schemas.microsoft.com/office/drawing/2014/main" id="{9599363E-425A-6E88-4920-C7819AAFA633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5;p79">
              <a:extLst>
                <a:ext uri="{FF2B5EF4-FFF2-40B4-BE49-F238E27FC236}">
                  <a16:creationId xmlns:a16="http://schemas.microsoft.com/office/drawing/2014/main" id="{0EAACD3C-7CA8-B9DD-BB4F-31BA90E9774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6;p79">
              <a:extLst>
                <a:ext uri="{FF2B5EF4-FFF2-40B4-BE49-F238E27FC236}">
                  <a16:creationId xmlns:a16="http://schemas.microsoft.com/office/drawing/2014/main" id="{5F3381D7-9BAA-7334-5836-05D8BA1ADCD8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7;p79">
              <a:extLst>
                <a:ext uri="{FF2B5EF4-FFF2-40B4-BE49-F238E27FC236}">
                  <a16:creationId xmlns:a16="http://schemas.microsoft.com/office/drawing/2014/main" id="{CB5633DC-36F9-6066-78E2-446874D5811F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78;p79">
              <a:extLst>
                <a:ext uri="{FF2B5EF4-FFF2-40B4-BE49-F238E27FC236}">
                  <a16:creationId xmlns:a16="http://schemas.microsoft.com/office/drawing/2014/main" id="{1A658119-7E0A-EC50-347C-58E0CFA61742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79;p79">
              <a:extLst>
                <a:ext uri="{FF2B5EF4-FFF2-40B4-BE49-F238E27FC236}">
                  <a16:creationId xmlns:a16="http://schemas.microsoft.com/office/drawing/2014/main" id="{3749B965-AF48-1A88-F83F-397477C29A20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4336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iotechnology Company Profile by Slidesgo">
  <a:themeElements>
    <a:clrScheme name="Simple Light">
      <a:dk1>
        <a:srgbClr val="262722"/>
      </a:dk1>
      <a:lt1>
        <a:srgbClr val="CCEAFA"/>
      </a:lt1>
      <a:dk2>
        <a:srgbClr val="FFFFFF"/>
      </a:dk2>
      <a:lt2>
        <a:srgbClr val="FFFFFF"/>
      </a:lt2>
      <a:accent1>
        <a:srgbClr val="1DA677"/>
      </a:accent1>
      <a:accent2>
        <a:srgbClr val="3A8ABB"/>
      </a:accent2>
      <a:accent3>
        <a:srgbClr val="E096BE"/>
      </a:accent3>
      <a:accent4>
        <a:srgbClr val="FFFFFF"/>
      </a:accent4>
      <a:accent5>
        <a:srgbClr val="FFFFFF"/>
      </a:accent5>
      <a:accent6>
        <a:srgbClr val="FFFFFF"/>
      </a:accent6>
      <a:hlink>
        <a:srgbClr val="26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774</Words>
  <Application>Microsoft Macintosh PowerPoint</Application>
  <PresentationFormat>On-screen Show (16:9)</PresentationFormat>
  <Paragraphs>147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Archivo Black</vt:lpstr>
      <vt:lpstr>Archivo</vt:lpstr>
      <vt:lpstr>Times New Roman</vt:lpstr>
      <vt:lpstr>Montserrat</vt:lpstr>
      <vt:lpstr>Calibri</vt:lpstr>
      <vt:lpstr>Arial</vt:lpstr>
      <vt:lpstr>Biotechnology Company Profile by Slidesgo</vt:lpstr>
      <vt:lpstr>Báo cáo tiểu luận môn học </vt:lpstr>
      <vt:lpstr>Mục lục</vt:lpstr>
      <vt:lpstr>KHẢO SÁT BÀI TOÁN </vt:lpstr>
      <vt:lpstr>Mô tả yêu cầu bài toán </vt:lpstr>
      <vt:lpstr>PowerPoint Presentation</vt:lpstr>
      <vt:lpstr>PowerPoint Presentation</vt:lpstr>
      <vt:lpstr>PowerPoint Presentation</vt:lpstr>
      <vt:lpstr>PowerPoint Presentation</vt:lpstr>
      <vt:lpstr>ĐẶC TẢ YÊU CẦU</vt:lpstr>
      <vt:lpstr>BIỂU ĐỒ USE CASE</vt:lpstr>
      <vt:lpstr>Biểu đồ Use Case tổng quan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PHÂN TÍCH YÊU CẦU</vt:lpstr>
      <vt:lpstr>MÔ HÌNH CDM </vt:lpstr>
      <vt:lpstr>MÔ HÌNH PDM </vt:lpstr>
      <vt:lpstr>PowerPoint Presentation</vt:lpstr>
      <vt:lpstr>PowerPoint Presentation</vt:lpstr>
      <vt:lpstr>Biểu đồ hoạt động </vt:lpstr>
      <vt:lpstr>PowerPoint Presentation</vt:lpstr>
      <vt:lpstr>PowerPoint Presentation</vt:lpstr>
      <vt:lpstr>Biểu đồ hoạt động </vt:lpstr>
      <vt:lpstr>PowerPoint Presentation</vt:lpstr>
      <vt:lpstr>Biểu đồ hoạt động </vt:lpstr>
      <vt:lpstr>KẾT LUẬN </vt:lpstr>
      <vt:lpstr>ƯU ĐIỂM</vt:lpstr>
      <vt:lpstr>NHƯỢC ĐIỂM</vt:lpstr>
      <vt:lpstr>PowerPoint Presentation</vt:lpstr>
      <vt:lpstr>Thành viên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tiểu luận môn học </dc:title>
  <cp:lastModifiedBy>NGUYEN THI THUY LINH</cp:lastModifiedBy>
  <cp:revision>6</cp:revision>
  <dcterms:modified xsi:type="dcterms:W3CDTF">2022-06-19T08:45:19Z</dcterms:modified>
</cp:coreProperties>
</file>